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58" r:id="rId2"/>
    <p:sldId id="259" r:id="rId3"/>
    <p:sldId id="260" r:id="rId4"/>
    <p:sldId id="263" r:id="rId5"/>
    <p:sldId id="265" r:id="rId6"/>
    <p:sldId id="274" r:id="rId7"/>
    <p:sldId id="275" r:id="rId8"/>
    <p:sldId id="271" r:id="rId9"/>
    <p:sldId id="273" r:id="rId1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1" d="100"/>
          <a:sy n="101" d="100"/>
        </p:scale>
        <p:origin x="-21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4BAD6B-BC27-4294-A192-3010BBA38533}" type="datetimeFigureOut">
              <a:rPr lang="en-US" smtClean="0"/>
              <a:t>3/19/2018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4A648A-55E3-443D-B24E-63F13C4704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00311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4A648A-55E3-443D-B24E-63F13C47049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9247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09800"/>
            <a:ext cx="9144000" cy="1524000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THUẾ MÁU</a:t>
            </a:r>
            <a:br>
              <a:rPr lang="en-US" b="1" dirty="0">
                <a:solidFill>
                  <a:srgbClr val="FF0000"/>
                </a:solidFill>
              </a:rPr>
            </a:br>
            <a:r>
              <a:rPr lang="en-US" sz="2800" b="1" dirty="0">
                <a:solidFill>
                  <a:srgbClr val="FF0000"/>
                </a:solidFill>
              </a:rPr>
              <a:t>(</a:t>
            </a:r>
            <a:r>
              <a:rPr lang="en-US" sz="2800" b="1" dirty="0" err="1">
                <a:solidFill>
                  <a:srgbClr val="FF0000"/>
                </a:solidFill>
              </a:rPr>
              <a:t>Trích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Bản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án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chê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độ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thực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dân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Pháp</a:t>
            </a:r>
            <a:r>
              <a:rPr lang="en-US" sz="2800" b="1" dirty="0" smtClean="0">
                <a:solidFill>
                  <a:srgbClr val="FF0000"/>
                </a:solidFill>
              </a:rPr>
              <a:t>)</a:t>
            </a:r>
            <a:br>
              <a:rPr lang="en-US" sz="2800" b="1" dirty="0" smtClean="0">
                <a:solidFill>
                  <a:srgbClr val="FF0000"/>
                </a:solidFill>
              </a:rPr>
            </a:br>
            <a:r>
              <a:rPr lang="en-US" sz="2800" b="1" dirty="0" smtClean="0">
                <a:solidFill>
                  <a:srgbClr val="FF0000"/>
                </a:solidFill>
              </a:rPr>
              <a:t>					</a:t>
            </a:r>
            <a:r>
              <a:rPr lang="en-US" sz="2000" b="1" dirty="0" err="1" smtClean="0">
                <a:solidFill>
                  <a:schemeClr val="tx2">
                    <a:lumMod val="75000"/>
                  </a:schemeClr>
                </a:solidFill>
              </a:rPr>
              <a:t>Nguyễn</a:t>
            </a:r>
            <a:r>
              <a:rPr lang="en-US" sz="2000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2">
                    <a:lumMod val="75000"/>
                  </a:schemeClr>
                </a:solidFill>
              </a:rPr>
              <a:t>Ái</a:t>
            </a:r>
            <a:r>
              <a:rPr lang="en-US" sz="2000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2">
                    <a:lumMod val="75000"/>
                  </a:schemeClr>
                </a:solidFill>
              </a:rPr>
              <a:t>Quốc</a:t>
            </a:r>
            <a:endParaRPr lang="en-US" sz="2400" b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06187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own Arrow 2"/>
          <p:cNvSpPr/>
          <p:nvPr/>
        </p:nvSpPr>
        <p:spPr>
          <a:xfrm>
            <a:off x="2590800" y="1828800"/>
            <a:ext cx="152400" cy="838200"/>
          </a:xfrm>
          <a:prstGeom prst="down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Down Arrow 9"/>
          <p:cNvSpPr/>
          <p:nvPr/>
        </p:nvSpPr>
        <p:spPr>
          <a:xfrm>
            <a:off x="6640286" y="1828800"/>
            <a:ext cx="152400" cy="838200"/>
          </a:xfrm>
          <a:prstGeom prst="down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Down Arrow 10"/>
          <p:cNvSpPr/>
          <p:nvPr/>
        </p:nvSpPr>
        <p:spPr>
          <a:xfrm>
            <a:off x="4615542" y="1828800"/>
            <a:ext cx="152400" cy="3048000"/>
          </a:xfrm>
          <a:prstGeom prst="down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295400" y="3124199"/>
            <a:ext cx="2743200" cy="120032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Chiến</a:t>
            </a:r>
            <a:r>
              <a:rPr lang="en-US" dirty="0" smtClean="0"/>
              <a:t> </a:t>
            </a:r>
            <a:r>
              <a:rPr lang="en-US" dirty="0" err="1" smtClean="0"/>
              <a:t>tranh</a:t>
            </a:r>
            <a:r>
              <a:rPr lang="en-US" dirty="0" smtClean="0"/>
              <a:t> </a:t>
            </a:r>
            <a:r>
              <a:rPr lang="en-US" dirty="0" err="1" smtClean="0"/>
              <a:t>thế</a:t>
            </a:r>
            <a:r>
              <a:rPr lang="en-US" dirty="0" smtClean="0"/>
              <a:t> </a:t>
            </a:r>
            <a:r>
              <a:rPr lang="en-US" dirty="0" err="1" smtClean="0"/>
              <a:t>giới</a:t>
            </a:r>
            <a:r>
              <a:rPr lang="en-US" dirty="0" smtClean="0"/>
              <a:t> </a:t>
            </a:r>
            <a:r>
              <a:rPr lang="en-US" dirty="0" err="1" smtClean="0"/>
              <a:t>giữa</a:t>
            </a:r>
            <a:r>
              <a:rPr lang="en-US" dirty="0" smtClean="0"/>
              <a:t> </a:t>
            </a:r>
            <a:r>
              <a:rPr lang="en-US" dirty="0" err="1" smtClean="0"/>
              <a:t>các</a:t>
            </a:r>
            <a:r>
              <a:rPr lang="en-US" dirty="0" smtClean="0"/>
              <a:t> </a:t>
            </a:r>
            <a:r>
              <a:rPr lang="en-US" dirty="0" err="1" smtClean="0"/>
              <a:t>nước</a:t>
            </a:r>
            <a:r>
              <a:rPr lang="en-US" dirty="0" smtClean="0"/>
              <a:t> </a:t>
            </a:r>
            <a:r>
              <a:rPr lang="en-US" dirty="0" err="1" smtClean="0"/>
              <a:t>đế</a:t>
            </a:r>
            <a:r>
              <a:rPr lang="en-US" dirty="0" smtClean="0"/>
              <a:t> </a:t>
            </a:r>
            <a:r>
              <a:rPr lang="en-US" dirty="0" err="1" smtClean="0"/>
              <a:t>quốc</a:t>
            </a:r>
            <a:r>
              <a:rPr lang="en-US" dirty="0" smtClean="0"/>
              <a:t> </a:t>
            </a:r>
          </a:p>
          <a:p>
            <a:pPr algn="ctr"/>
            <a:r>
              <a:rPr lang="en-US" dirty="0" smtClean="0"/>
              <a:t>=&gt; </a:t>
            </a:r>
            <a:r>
              <a:rPr lang="en-US" dirty="0" err="1"/>
              <a:t>T</a:t>
            </a:r>
            <a:r>
              <a:rPr lang="en-US" dirty="0" err="1" smtClean="0"/>
              <a:t>ranh</a:t>
            </a:r>
            <a:r>
              <a:rPr lang="en-US" dirty="0" smtClean="0"/>
              <a:t> </a:t>
            </a:r>
            <a:r>
              <a:rPr lang="en-US" dirty="0" err="1" smtClean="0"/>
              <a:t>giành</a:t>
            </a:r>
            <a:r>
              <a:rPr lang="en-US" dirty="0" smtClean="0"/>
              <a:t> </a:t>
            </a:r>
            <a:r>
              <a:rPr lang="en-US" dirty="0" err="1" smtClean="0"/>
              <a:t>thị</a:t>
            </a:r>
            <a:r>
              <a:rPr lang="en-US" dirty="0" smtClean="0"/>
              <a:t> </a:t>
            </a:r>
            <a:r>
              <a:rPr lang="en-US" dirty="0" err="1" smtClean="0"/>
              <a:t>trường</a:t>
            </a:r>
            <a:r>
              <a:rPr lang="en-US" dirty="0" smtClean="0"/>
              <a:t> </a:t>
            </a:r>
            <a:r>
              <a:rPr lang="en-US" dirty="0" err="1" smtClean="0"/>
              <a:t>và</a:t>
            </a:r>
            <a:r>
              <a:rPr lang="en-US" dirty="0" smtClean="0"/>
              <a:t> </a:t>
            </a:r>
            <a:r>
              <a:rPr lang="en-US" dirty="0" err="1" smtClean="0"/>
              <a:t>thuộc</a:t>
            </a:r>
            <a:r>
              <a:rPr lang="en-US" dirty="0" smtClean="0"/>
              <a:t> </a:t>
            </a:r>
            <a:r>
              <a:rPr lang="en-US" dirty="0" err="1" smtClean="0"/>
              <a:t>đia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5344886" y="3124199"/>
            <a:ext cx="2743200" cy="120032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r>
              <a:rPr lang="en-US" dirty="0" err="1"/>
              <a:t>Người</a:t>
            </a:r>
            <a:r>
              <a:rPr lang="en-US" dirty="0"/>
              <a:t> </a:t>
            </a:r>
            <a:r>
              <a:rPr lang="en-US" dirty="0" err="1"/>
              <a:t>dân</a:t>
            </a:r>
            <a:r>
              <a:rPr lang="en-US" dirty="0"/>
              <a:t> </a:t>
            </a:r>
            <a:r>
              <a:rPr lang="en-US" dirty="0" err="1"/>
              <a:t>xứ</a:t>
            </a:r>
            <a:r>
              <a:rPr lang="en-US" dirty="0"/>
              <a:t> </a:t>
            </a:r>
            <a:r>
              <a:rPr lang="en-US" dirty="0" err="1"/>
              <a:t>thuộc</a:t>
            </a:r>
            <a:r>
              <a:rPr lang="en-US" dirty="0"/>
              <a:t> </a:t>
            </a:r>
            <a:r>
              <a:rPr lang="en-US" dirty="0" err="1"/>
              <a:t>địa</a:t>
            </a:r>
            <a:r>
              <a:rPr lang="en-US" dirty="0"/>
              <a:t>.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nói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vi-VN" dirty="0"/>
              <a:t>hàm </a:t>
            </a:r>
            <a:r>
              <a:rPr lang="en-US" dirty="0"/>
              <a:t>ý</a:t>
            </a:r>
            <a:r>
              <a:rPr lang="vi-VN" dirty="0"/>
              <a:t> khinh miệt theo quan điểm của chủ nghĩa thực dân</a:t>
            </a:r>
          </a:p>
          <a:p>
            <a:r>
              <a:rPr lang="vi-VN" dirty="0"/>
              <a:t/>
            </a:r>
            <a:br>
              <a:rPr lang="vi-VN" dirty="0"/>
            </a:br>
            <a:endParaRPr lang="en-US" dirty="0" smtClean="0"/>
          </a:p>
        </p:txBody>
      </p:sp>
      <p:sp>
        <p:nvSpPr>
          <p:cNvPr id="8" name="TextBox 7"/>
          <p:cNvSpPr txBox="1"/>
          <p:nvPr/>
        </p:nvSpPr>
        <p:spPr>
          <a:xfrm>
            <a:off x="1066800" y="1120914"/>
            <a:ext cx="3200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prstClr val="black"/>
                </a:solidFill>
              </a:rPr>
              <a:t>CHIẾN TRANH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4773386" y="1120914"/>
            <a:ext cx="4038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prstClr val="black"/>
                </a:solidFill>
              </a:rPr>
              <a:t>“NGƯỜI BẢN XỨ”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4425042" y="1258233"/>
            <a:ext cx="533400" cy="433248"/>
          </a:xfrm>
        </p:spPr>
        <p:txBody>
          <a:bodyPr>
            <a:normAutofit/>
          </a:bodyPr>
          <a:lstStyle/>
          <a:p>
            <a:r>
              <a:rPr lang="en-US" sz="2000" dirty="0" err="1" smtClean="0"/>
              <a:t>và</a:t>
            </a:r>
            <a:endParaRPr lang="en-US" sz="2000" dirty="0"/>
          </a:p>
        </p:txBody>
      </p:sp>
      <p:sp>
        <p:nvSpPr>
          <p:cNvPr id="20" name="Rectangle 19"/>
          <p:cNvSpPr/>
          <p:nvPr/>
        </p:nvSpPr>
        <p:spPr>
          <a:xfrm>
            <a:off x="1295399" y="5029200"/>
            <a:ext cx="6792687" cy="120032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=&gt;&gt; </a:t>
            </a:r>
            <a:r>
              <a:rPr lang="en-US" dirty="0" err="1" smtClean="0"/>
              <a:t>Đem</a:t>
            </a:r>
            <a:r>
              <a:rPr lang="en-US" dirty="0" smtClean="0"/>
              <a:t> </a:t>
            </a:r>
            <a:r>
              <a:rPr lang="en-US" dirty="0" err="1" smtClean="0"/>
              <a:t>lại</a:t>
            </a:r>
            <a:r>
              <a:rPr lang="en-US" dirty="0" smtClean="0"/>
              <a:t> </a:t>
            </a:r>
            <a:r>
              <a:rPr lang="en-US" dirty="0" err="1" smtClean="0"/>
              <a:t>quyền</a:t>
            </a:r>
            <a:r>
              <a:rPr lang="en-US" dirty="0" smtClean="0"/>
              <a:t> </a:t>
            </a:r>
            <a:r>
              <a:rPr lang="en-US" dirty="0" err="1" smtClean="0"/>
              <a:t>lợi</a:t>
            </a:r>
            <a:r>
              <a:rPr lang="en-US" dirty="0" smtClean="0"/>
              <a:t> </a:t>
            </a:r>
            <a:r>
              <a:rPr lang="en-US" dirty="0" err="1" smtClean="0"/>
              <a:t>cho</a:t>
            </a:r>
            <a:r>
              <a:rPr lang="en-US" dirty="0" smtClean="0"/>
              <a:t> </a:t>
            </a:r>
            <a:r>
              <a:rPr lang="en-US" dirty="0" err="1" smtClean="0"/>
              <a:t>chủ</a:t>
            </a:r>
            <a:r>
              <a:rPr lang="en-US" dirty="0" smtClean="0"/>
              <a:t> </a:t>
            </a:r>
            <a:r>
              <a:rPr lang="en-US" dirty="0" err="1" smtClean="0"/>
              <a:t>nghĩa</a:t>
            </a:r>
            <a:r>
              <a:rPr lang="en-US" dirty="0" smtClean="0"/>
              <a:t> </a:t>
            </a:r>
            <a:r>
              <a:rPr lang="en-US" dirty="0" err="1" smtClean="0"/>
              <a:t>thực</a:t>
            </a:r>
            <a:r>
              <a:rPr lang="en-US" dirty="0" smtClean="0"/>
              <a:t> </a:t>
            </a:r>
            <a:r>
              <a:rPr lang="en-US" dirty="0" err="1" smtClean="0"/>
              <a:t>dân</a:t>
            </a:r>
            <a:r>
              <a:rPr lang="en-US" dirty="0" smtClean="0"/>
              <a:t> </a:t>
            </a:r>
            <a:r>
              <a:rPr lang="en-US" dirty="0" err="1" smtClean="0"/>
              <a:t>trên</a:t>
            </a:r>
            <a:r>
              <a:rPr lang="en-US" dirty="0" smtClean="0"/>
              <a:t> </a:t>
            </a:r>
            <a:r>
              <a:rPr lang="en-US" dirty="0" err="1" smtClean="0"/>
              <a:t>xương</a:t>
            </a:r>
            <a:r>
              <a:rPr lang="en-US" dirty="0" smtClean="0"/>
              <a:t> </a:t>
            </a:r>
            <a:r>
              <a:rPr lang="en-US" dirty="0" err="1" smtClean="0"/>
              <a:t>máu</a:t>
            </a:r>
            <a:r>
              <a:rPr lang="en-US" dirty="0" smtClean="0"/>
              <a:t> </a:t>
            </a:r>
            <a:r>
              <a:rPr lang="en-US" dirty="0" err="1" smtClean="0"/>
              <a:t>của</a:t>
            </a:r>
            <a:r>
              <a:rPr lang="en-US" dirty="0" smtClean="0"/>
              <a:t> </a:t>
            </a:r>
            <a:r>
              <a:rPr lang="en-US" dirty="0" err="1" smtClean="0"/>
              <a:t>người</a:t>
            </a:r>
            <a:r>
              <a:rPr lang="en-US" dirty="0" smtClean="0"/>
              <a:t> </a:t>
            </a:r>
            <a:r>
              <a:rPr lang="en-US" dirty="0" err="1" smtClean="0"/>
              <a:t>thuộc</a:t>
            </a:r>
            <a:r>
              <a:rPr lang="en-US" dirty="0" smtClean="0"/>
              <a:t> </a:t>
            </a:r>
            <a:r>
              <a:rPr lang="en-US" dirty="0" err="1" smtClean="0"/>
              <a:t>địa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072756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47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250"/>
                            </p:stCondLst>
                            <p:childTnLst>
                              <p:par>
                                <p:cTn id="24" presetID="6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0"/>
                            </p:stCondLst>
                            <p:childTnLst>
                              <p:par>
                                <p:cTn id="28" presetID="47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750"/>
                            </p:stCondLst>
                            <p:childTnLst>
                              <p:par>
                                <p:cTn id="34" presetID="6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 animBg="1"/>
      <p:bldP spid="11" grpId="0" animBg="1"/>
      <p:bldP spid="5" grpId="0" animBg="1"/>
      <p:bldP spid="6" grpId="0" animBg="1"/>
      <p:bldP spid="8" grpId="0"/>
      <p:bldP spid="18" grpId="0"/>
      <p:bldP spid="9" grpId="0" build="p"/>
      <p:bldP spid="2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 err="1" smtClean="0"/>
              <a:t>Thái</a:t>
            </a:r>
            <a:r>
              <a:rPr lang="en-US" b="1" u="sng" dirty="0" smtClean="0"/>
              <a:t> </a:t>
            </a:r>
            <a:r>
              <a:rPr lang="en-US" b="1" u="sng" dirty="0" err="1" smtClean="0"/>
              <a:t>độ</a:t>
            </a:r>
            <a:r>
              <a:rPr lang="en-US" b="1" u="sng" dirty="0" smtClean="0"/>
              <a:t> </a:t>
            </a:r>
            <a:r>
              <a:rPr lang="en-US" b="1" u="sng" dirty="0" err="1" smtClean="0"/>
              <a:t>của</a:t>
            </a:r>
            <a:r>
              <a:rPr lang="en-US" b="1" u="sng" dirty="0" smtClean="0"/>
              <a:t> </a:t>
            </a:r>
            <a:r>
              <a:rPr lang="en-US" b="1" u="sng" dirty="0" err="1" smtClean="0"/>
              <a:t>người</a:t>
            </a:r>
            <a:r>
              <a:rPr lang="en-US" b="1" u="sng" dirty="0" smtClean="0"/>
              <a:t> </a:t>
            </a:r>
            <a:r>
              <a:rPr lang="en-US" b="1" u="sng" dirty="0" err="1" smtClean="0"/>
              <a:t>Pháp</a:t>
            </a:r>
            <a:endParaRPr lang="en-US" b="1" u="sng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24000"/>
            <a:ext cx="4040188" cy="422275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en-US" sz="2300" dirty="0" err="1" smtClean="0"/>
              <a:t>Trước</a:t>
            </a:r>
            <a:r>
              <a:rPr lang="en-US" sz="2300" dirty="0" smtClean="0"/>
              <a:t> </a:t>
            </a:r>
            <a:r>
              <a:rPr lang="en-US" sz="2300" dirty="0" err="1" smtClean="0"/>
              <a:t>chiến</a:t>
            </a:r>
            <a:r>
              <a:rPr lang="en-US" sz="2300" dirty="0" smtClean="0"/>
              <a:t> </a:t>
            </a:r>
            <a:r>
              <a:rPr lang="en-US" sz="2300" dirty="0" err="1" smtClean="0"/>
              <a:t>tranh</a:t>
            </a:r>
            <a:r>
              <a:rPr lang="en-US" sz="2300" dirty="0" smtClean="0"/>
              <a:t> (</a:t>
            </a:r>
            <a:r>
              <a:rPr lang="en-US" sz="2300" dirty="0" err="1" smtClean="0"/>
              <a:t>trước</a:t>
            </a:r>
            <a:r>
              <a:rPr lang="en-US" sz="2300" dirty="0" smtClean="0"/>
              <a:t> 1914)</a:t>
            </a:r>
            <a:endParaRPr lang="en-US" sz="23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>
              <a:buFontTx/>
              <a:buChar char="-"/>
            </a:pPr>
            <a:r>
              <a:rPr lang="en-US" i="1" dirty="0" err="1" smtClean="0"/>
              <a:t>Những</a:t>
            </a:r>
            <a:r>
              <a:rPr lang="en-US" i="1" dirty="0" smtClean="0"/>
              <a:t> </a:t>
            </a:r>
            <a:r>
              <a:rPr lang="en-US" i="1" dirty="0" err="1" smtClean="0"/>
              <a:t>tên</a:t>
            </a:r>
            <a:r>
              <a:rPr lang="en-US" i="1" dirty="0" smtClean="0"/>
              <a:t> da </a:t>
            </a:r>
            <a:r>
              <a:rPr lang="en-US" i="1" dirty="0" err="1" smtClean="0"/>
              <a:t>đen</a:t>
            </a:r>
            <a:r>
              <a:rPr lang="en-US" i="1" dirty="0" smtClean="0"/>
              <a:t> </a:t>
            </a:r>
            <a:r>
              <a:rPr lang="en-US" i="1" dirty="0" err="1" smtClean="0"/>
              <a:t>bẩn</a:t>
            </a:r>
            <a:r>
              <a:rPr lang="en-US" i="1" dirty="0" smtClean="0"/>
              <a:t> </a:t>
            </a:r>
            <a:r>
              <a:rPr lang="en-US" i="1" dirty="0" err="1" smtClean="0"/>
              <a:t>thỉu</a:t>
            </a:r>
            <a:endParaRPr lang="en-US" i="1" dirty="0" smtClean="0"/>
          </a:p>
          <a:p>
            <a:pPr>
              <a:buFontTx/>
              <a:buChar char="-"/>
            </a:pPr>
            <a:r>
              <a:rPr lang="en-US" i="1" dirty="0" err="1" smtClean="0"/>
              <a:t>Những</a:t>
            </a:r>
            <a:r>
              <a:rPr lang="en-US" i="1" dirty="0" smtClean="0"/>
              <a:t> </a:t>
            </a:r>
            <a:r>
              <a:rPr lang="en-US" i="1" dirty="0" err="1" smtClean="0"/>
              <a:t>tên</a:t>
            </a:r>
            <a:r>
              <a:rPr lang="en-US" i="1" dirty="0" smtClean="0"/>
              <a:t> “An-</a:t>
            </a:r>
            <a:r>
              <a:rPr lang="en-US" i="1" dirty="0" err="1" smtClean="0"/>
              <a:t>nam</a:t>
            </a:r>
            <a:r>
              <a:rPr lang="en-US" i="1" dirty="0" smtClean="0"/>
              <a:t>-</a:t>
            </a:r>
            <a:r>
              <a:rPr lang="en-US" i="1" dirty="0" err="1" smtClean="0"/>
              <a:t>mít</a:t>
            </a:r>
            <a:r>
              <a:rPr lang="en-US" i="1" dirty="0" smtClean="0"/>
              <a:t>” </a:t>
            </a:r>
            <a:r>
              <a:rPr lang="en-US" i="1" dirty="0" err="1" smtClean="0"/>
              <a:t>bẩn</a:t>
            </a:r>
            <a:r>
              <a:rPr lang="en-US" i="1" dirty="0" smtClean="0"/>
              <a:t> </a:t>
            </a:r>
            <a:r>
              <a:rPr lang="en-US" i="1" dirty="0" err="1" smtClean="0"/>
              <a:t>thỉu</a:t>
            </a:r>
            <a:endParaRPr lang="en-US" i="1" dirty="0" smtClean="0"/>
          </a:p>
          <a:p>
            <a:pPr>
              <a:buFontTx/>
              <a:buChar char="-"/>
            </a:pPr>
            <a:r>
              <a:rPr lang="en-US" i="1" dirty="0" err="1" smtClean="0"/>
              <a:t>Chỉ</a:t>
            </a:r>
            <a:r>
              <a:rPr lang="en-US" i="1" dirty="0" smtClean="0"/>
              <a:t> </a:t>
            </a:r>
            <a:r>
              <a:rPr lang="en-US" i="1" dirty="0" err="1" smtClean="0"/>
              <a:t>biết</a:t>
            </a:r>
            <a:r>
              <a:rPr lang="en-US" i="1" dirty="0" smtClean="0"/>
              <a:t> </a:t>
            </a:r>
            <a:r>
              <a:rPr lang="en-US" i="1" dirty="0" err="1" smtClean="0"/>
              <a:t>kéo</a:t>
            </a:r>
            <a:r>
              <a:rPr lang="en-US" i="1" dirty="0" smtClean="0"/>
              <a:t> </a:t>
            </a:r>
            <a:r>
              <a:rPr lang="en-US" i="1" dirty="0" err="1" smtClean="0"/>
              <a:t>xe</a:t>
            </a:r>
            <a:r>
              <a:rPr lang="en-US" i="1" dirty="0" smtClean="0"/>
              <a:t> </a:t>
            </a:r>
            <a:r>
              <a:rPr lang="en-US" i="1" dirty="0" err="1" smtClean="0"/>
              <a:t>tay</a:t>
            </a:r>
            <a:r>
              <a:rPr lang="en-US" i="1" dirty="0" smtClean="0"/>
              <a:t> </a:t>
            </a:r>
            <a:r>
              <a:rPr lang="en-US" i="1" dirty="0" err="1" smtClean="0"/>
              <a:t>và</a:t>
            </a:r>
            <a:r>
              <a:rPr lang="en-US" i="1" dirty="0" smtClean="0"/>
              <a:t> </a:t>
            </a:r>
            <a:r>
              <a:rPr lang="en-US" i="1" dirty="0" err="1" smtClean="0"/>
              <a:t>ăn</a:t>
            </a:r>
            <a:r>
              <a:rPr lang="en-US" i="1" dirty="0" smtClean="0"/>
              <a:t> </a:t>
            </a:r>
            <a:r>
              <a:rPr lang="en-US" i="1" dirty="0" err="1" smtClean="0"/>
              <a:t>đòn</a:t>
            </a:r>
            <a:r>
              <a:rPr lang="en-US" i="1" dirty="0" smtClean="0"/>
              <a:t> </a:t>
            </a:r>
          </a:p>
          <a:p>
            <a:pPr>
              <a:buFontTx/>
              <a:buChar char="-"/>
            </a:pPr>
            <a:endParaRPr lang="en-US" i="1" dirty="0">
              <a:sym typeface="Wingdings" pitchFamily="2" charset="2"/>
            </a:endParaRPr>
          </a:p>
          <a:p>
            <a:pPr marL="0" indent="0">
              <a:buNone/>
            </a:pPr>
            <a:r>
              <a:rPr lang="en-US" b="1" dirty="0" smtClean="0">
                <a:solidFill>
                  <a:srgbClr val="FF0000"/>
                </a:solidFill>
                <a:sym typeface="Wingdings" pitchFamily="2" charset="2"/>
              </a:rPr>
              <a:t>=&gt; </a:t>
            </a:r>
            <a:r>
              <a:rPr lang="en-US" b="1" dirty="0" err="1" smtClean="0">
                <a:solidFill>
                  <a:srgbClr val="FF0000"/>
                </a:solidFill>
                <a:sym typeface="Wingdings" pitchFamily="2" charset="2"/>
              </a:rPr>
              <a:t>Khinh</a:t>
            </a:r>
            <a:r>
              <a:rPr lang="en-US" b="1" dirty="0" smtClean="0">
                <a:solidFill>
                  <a:srgbClr val="FF0000"/>
                </a:solidFill>
                <a:sym typeface="Wingdings" pitchFamily="2" charset="2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sym typeface="Wingdings" pitchFamily="2" charset="2"/>
              </a:rPr>
              <a:t>thường</a:t>
            </a:r>
            <a:r>
              <a:rPr lang="en-US" b="1" dirty="0" smtClean="0">
                <a:solidFill>
                  <a:srgbClr val="FF0000"/>
                </a:solidFill>
                <a:sym typeface="Wingdings" pitchFamily="2" charset="2"/>
              </a:rPr>
              <a:t>, </a:t>
            </a:r>
            <a:r>
              <a:rPr lang="en-US" b="1" dirty="0" err="1" smtClean="0">
                <a:solidFill>
                  <a:srgbClr val="FF0000"/>
                </a:solidFill>
                <a:sym typeface="Wingdings" pitchFamily="2" charset="2"/>
              </a:rPr>
              <a:t>miệt</a:t>
            </a:r>
            <a:r>
              <a:rPr lang="en-US" b="1" dirty="0" smtClean="0">
                <a:solidFill>
                  <a:srgbClr val="FF0000"/>
                </a:solidFill>
                <a:sym typeface="Wingdings" pitchFamily="2" charset="2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sym typeface="Wingdings" pitchFamily="2" charset="2"/>
              </a:rPr>
              <a:t>thị</a:t>
            </a:r>
            <a:endParaRPr lang="en-US" b="1" dirty="0">
              <a:solidFill>
                <a:srgbClr val="FF0000"/>
              </a:solidFill>
            </a:endParaRPr>
          </a:p>
        </p:txBody>
      </p:sp>
      <p:cxnSp>
        <p:nvCxnSpPr>
          <p:cNvPr id="8" name="Straight Connector 7"/>
          <p:cNvCxnSpPr>
            <a:stCxn id="2" idx="2"/>
          </p:cNvCxnSpPr>
          <p:nvPr/>
        </p:nvCxnSpPr>
        <p:spPr>
          <a:xfrm>
            <a:off x="4572000" y="1417638"/>
            <a:ext cx="0" cy="3687762"/>
          </a:xfrm>
          <a:prstGeom prst="line">
            <a:avLst/>
          </a:prstGeom>
          <a:ln w="28575">
            <a:solidFill>
              <a:schemeClr val="tx1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2027484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8" presetClass="entr" presetSubtype="1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25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500"/>
                            </p:stCondLst>
                            <p:childTnLst>
                              <p:par>
                                <p:cTn id="3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500"/>
                            </p:stCondLst>
                            <p:childTnLst>
                              <p:par>
                                <p:cTn id="3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 animBg="1"/>
      <p:bldP spid="4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14600" y="457200"/>
            <a:ext cx="4040188" cy="422275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en-US" sz="2300" dirty="0" err="1" smtClean="0"/>
              <a:t>Trước</a:t>
            </a:r>
            <a:r>
              <a:rPr lang="en-US" sz="2300" dirty="0" smtClean="0"/>
              <a:t> </a:t>
            </a:r>
            <a:r>
              <a:rPr lang="en-US" sz="2300" dirty="0" err="1" smtClean="0"/>
              <a:t>chiến</a:t>
            </a:r>
            <a:r>
              <a:rPr lang="en-US" sz="2300" dirty="0" smtClean="0"/>
              <a:t> </a:t>
            </a:r>
            <a:r>
              <a:rPr lang="en-US" sz="2300" dirty="0" err="1" smtClean="0"/>
              <a:t>tranh</a:t>
            </a:r>
            <a:r>
              <a:rPr lang="en-US" sz="2300" dirty="0" smtClean="0"/>
              <a:t> (</a:t>
            </a:r>
            <a:r>
              <a:rPr lang="en-US" sz="2300" dirty="0" err="1" smtClean="0"/>
              <a:t>trước</a:t>
            </a:r>
            <a:r>
              <a:rPr lang="en-US" sz="2300" dirty="0" smtClean="0"/>
              <a:t> 1914)</a:t>
            </a:r>
            <a:endParaRPr lang="en-US" sz="23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7200" y="5791200"/>
            <a:ext cx="8229600" cy="457200"/>
          </a:xfr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en-US" i="1" dirty="0" smtClean="0"/>
              <a:t>     </a:t>
            </a:r>
            <a:r>
              <a:rPr lang="en-US" i="1" dirty="0" err="1" smtClean="0"/>
              <a:t>Tình</a:t>
            </a:r>
            <a:r>
              <a:rPr lang="en-US" i="1" dirty="0" smtClean="0"/>
              <a:t> </a:t>
            </a:r>
            <a:r>
              <a:rPr lang="en-US" i="1" dirty="0" err="1" smtClean="0"/>
              <a:t>cảnh</a:t>
            </a:r>
            <a:r>
              <a:rPr lang="en-US" i="1" dirty="0" smtClean="0"/>
              <a:t> </a:t>
            </a:r>
            <a:r>
              <a:rPr lang="en-US" i="1" dirty="0" err="1" smtClean="0"/>
              <a:t>dân</a:t>
            </a:r>
            <a:r>
              <a:rPr lang="en-US" i="1" dirty="0" smtClean="0"/>
              <a:t> </a:t>
            </a:r>
            <a:r>
              <a:rPr lang="en-US" i="1" dirty="0" err="1" smtClean="0"/>
              <a:t>thuộc</a:t>
            </a:r>
            <a:r>
              <a:rPr lang="en-US" i="1" dirty="0" smtClean="0"/>
              <a:t> </a:t>
            </a:r>
            <a:r>
              <a:rPr lang="en-US" i="1" dirty="0" err="1" smtClean="0"/>
              <a:t>địa</a:t>
            </a:r>
            <a:r>
              <a:rPr lang="en-US" i="1" dirty="0" smtClean="0"/>
              <a:t> </a:t>
            </a:r>
            <a:r>
              <a:rPr lang="en-US" i="1" dirty="0" err="1" smtClean="0"/>
              <a:t>trước</a:t>
            </a:r>
            <a:r>
              <a:rPr lang="en-US" i="1" dirty="0" smtClean="0"/>
              <a:t> </a:t>
            </a:r>
            <a:r>
              <a:rPr lang="en-US" i="1" dirty="0" err="1" smtClean="0"/>
              <a:t>chiến</a:t>
            </a:r>
            <a:r>
              <a:rPr lang="en-US" i="1" dirty="0" smtClean="0"/>
              <a:t> </a:t>
            </a:r>
            <a:r>
              <a:rPr lang="en-US" i="1" dirty="0" err="1" smtClean="0"/>
              <a:t>tranh</a:t>
            </a:r>
            <a:endParaRPr lang="en-US" i="1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066800"/>
            <a:ext cx="4041775" cy="4495800"/>
          </a:xfrm>
        </p:spPr>
      </p:pic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066800"/>
            <a:ext cx="4040188" cy="4495800"/>
          </a:xfrm>
        </p:spPr>
      </p:pic>
    </p:spTree>
    <p:extLst>
      <p:ext uri="{BB962C8B-B14F-4D97-AF65-F5344CB8AC3E}">
        <p14:creationId xmlns:p14="http://schemas.microsoft.com/office/powerpoint/2010/main" val="4218854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500"/>
                            </p:stCondLst>
                            <p:childTnLst>
                              <p:par>
                                <p:cTn id="3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  <p:bldP spid="5" grpId="0" build="p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 err="1" smtClean="0"/>
              <a:t>Thái</a:t>
            </a:r>
            <a:r>
              <a:rPr lang="en-US" b="1" u="sng" dirty="0" smtClean="0"/>
              <a:t> </a:t>
            </a:r>
            <a:r>
              <a:rPr lang="en-US" b="1" u="sng" dirty="0" err="1" smtClean="0"/>
              <a:t>độ</a:t>
            </a:r>
            <a:r>
              <a:rPr lang="en-US" b="1" u="sng" dirty="0" smtClean="0"/>
              <a:t> </a:t>
            </a:r>
            <a:r>
              <a:rPr lang="en-US" b="1" u="sng" dirty="0" err="1" smtClean="0"/>
              <a:t>của</a:t>
            </a:r>
            <a:r>
              <a:rPr lang="en-US" b="1" u="sng" dirty="0" smtClean="0"/>
              <a:t> </a:t>
            </a:r>
            <a:r>
              <a:rPr lang="en-US" b="1" u="sng" dirty="0" err="1" smtClean="0"/>
              <a:t>người</a:t>
            </a:r>
            <a:r>
              <a:rPr lang="en-US" b="1" u="sng" dirty="0" smtClean="0"/>
              <a:t> </a:t>
            </a:r>
            <a:r>
              <a:rPr lang="en-US" b="1" u="sng" dirty="0" err="1" smtClean="0"/>
              <a:t>Pháp</a:t>
            </a:r>
            <a:endParaRPr lang="en-US" b="1" u="sng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24000"/>
            <a:ext cx="4040188" cy="422275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en-US" sz="2300" dirty="0" err="1" smtClean="0"/>
              <a:t>Trước</a:t>
            </a:r>
            <a:r>
              <a:rPr lang="en-US" sz="2300" dirty="0" smtClean="0"/>
              <a:t> </a:t>
            </a:r>
            <a:r>
              <a:rPr lang="en-US" sz="2300" dirty="0" err="1" smtClean="0"/>
              <a:t>chiến</a:t>
            </a:r>
            <a:r>
              <a:rPr lang="en-US" sz="2300" dirty="0" smtClean="0"/>
              <a:t> </a:t>
            </a:r>
            <a:r>
              <a:rPr lang="en-US" sz="2300" dirty="0" err="1" smtClean="0"/>
              <a:t>tranh</a:t>
            </a:r>
            <a:r>
              <a:rPr lang="en-US" sz="2300" dirty="0" smtClean="0"/>
              <a:t> (</a:t>
            </a:r>
            <a:r>
              <a:rPr lang="en-US" sz="2300" dirty="0" err="1" smtClean="0"/>
              <a:t>trước</a:t>
            </a:r>
            <a:r>
              <a:rPr lang="en-US" sz="2300" dirty="0" smtClean="0"/>
              <a:t> 1914)</a:t>
            </a:r>
            <a:endParaRPr lang="en-US" sz="23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>
              <a:buFontTx/>
              <a:buChar char="-"/>
            </a:pPr>
            <a:r>
              <a:rPr lang="en-US" i="1" dirty="0" err="1" smtClean="0"/>
              <a:t>Những</a:t>
            </a:r>
            <a:r>
              <a:rPr lang="en-US" i="1" dirty="0" smtClean="0"/>
              <a:t> </a:t>
            </a:r>
            <a:r>
              <a:rPr lang="en-US" i="1" dirty="0" err="1" smtClean="0"/>
              <a:t>tên</a:t>
            </a:r>
            <a:r>
              <a:rPr lang="en-US" i="1" dirty="0" smtClean="0"/>
              <a:t> da </a:t>
            </a:r>
            <a:r>
              <a:rPr lang="en-US" i="1" dirty="0" err="1" smtClean="0"/>
              <a:t>đen</a:t>
            </a:r>
            <a:r>
              <a:rPr lang="en-US" i="1" dirty="0" smtClean="0"/>
              <a:t> </a:t>
            </a:r>
            <a:r>
              <a:rPr lang="en-US" i="1" dirty="0" err="1" smtClean="0"/>
              <a:t>bẩn</a:t>
            </a:r>
            <a:r>
              <a:rPr lang="en-US" i="1" dirty="0" smtClean="0"/>
              <a:t> </a:t>
            </a:r>
            <a:r>
              <a:rPr lang="en-US" i="1" dirty="0" err="1" smtClean="0"/>
              <a:t>thỉu</a:t>
            </a:r>
            <a:endParaRPr lang="en-US" i="1" dirty="0" smtClean="0"/>
          </a:p>
          <a:p>
            <a:pPr>
              <a:buFontTx/>
              <a:buChar char="-"/>
            </a:pPr>
            <a:r>
              <a:rPr lang="en-US" i="1" dirty="0" err="1" smtClean="0"/>
              <a:t>Những</a:t>
            </a:r>
            <a:r>
              <a:rPr lang="en-US" i="1" dirty="0" smtClean="0"/>
              <a:t> </a:t>
            </a:r>
            <a:r>
              <a:rPr lang="en-US" i="1" dirty="0" err="1" smtClean="0"/>
              <a:t>tên</a:t>
            </a:r>
            <a:r>
              <a:rPr lang="en-US" i="1" dirty="0" smtClean="0"/>
              <a:t> “An-</a:t>
            </a:r>
            <a:r>
              <a:rPr lang="en-US" i="1" dirty="0" err="1" smtClean="0"/>
              <a:t>nam</a:t>
            </a:r>
            <a:r>
              <a:rPr lang="en-US" i="1" dirty="0" smtClean="0"/>
              <a:t>-</a:t>
            </a:r>
            <a:r>
              <a:rPr lang="en-US" i="1" dirty="0" err="1" smtClean="0"/>
              <a:t>mít</a:t>
            </a:r>
            <a:r>
              <a:rPr lang="en-US" i="1" dirty="0" smtClean="0"/>
              <a:t>” </a:t>
            </a:r>
            <a:r>
              <a:rPr lang="en-US" i="1" dirty="0" err="1" smtClean="0"/>
              <a:t>bẩn</a:t>
            </a:r>
            <a:r>
              <a:rPr lang="en-US" i="1" dirty="0" smtClean="0"/>
              <a:t> </a:t>
            </a:r>
            <a:r>
              <a:rPr lang="en-US" i="1" dirty="0" err="1" smtClean="0"/>
              <a:t>thỉu</a:t>
            </a:r>
            <a:endParaRPr lang="en-US" i="1" dirty="0" smtClean="0"/>
          </a:p>
          <a:p>
            <a:pPr>
              <a:buFontTx/>
              <a:buChar char="-"/>
            </a:pPr>
            <a:r>
              <a:rPr lang="en-US" i="1" dirty="0" err="1" smtClean="0"/>
              <a:t>Chỉ</a:t>
            </a:r>
            <a:r>
              <a:rPr lang="en-US" i="1" dirty="0" smtClean="0"/>
              <a:t> </a:t>
            </a:r>
            <a:r>
              <a:rPr lang="en-US" i="1" dirty="0" err="1" smtClean="0"/>
              <a:t>biết</a:t>
            </a:r>
            <a:r>
              <a:rPr lang="en-US" i="1" dirty="0" smtClean="0"/>
              <a:t> </a:t>
            </a:r>
            <a:r>
              <a:rPr lang="en-US" i="1" dirty="0" err="1" smtClean="0"/>
              <a:t>kéo</a:t>
            </a:r>
            <a:r>
              <a:rPr lang="en-US" i="1" dirty="0" smtClean="0"/>
              <a:t> </a:t>
            </a:r>
            <a:r>
              <a:rPr lang="en-US" i="1" dirty="0" err="1" smtClean="0"/>
              <a:t>xe</a:t>
            </a:r>
            <a:r>
              <a:rPr lang="en-US" i="1" dirty="0" smtClean="0"/>
              <a:t> </a:t>
            </a:r>
            <a:r>
              <a:rPr lang="en-US" i="1" dirty="0" err="1" smtClean="0"/>
              <a:t>tay</a:t>
            </a:r>
            <a:r>
              <a:rPr lang="en-US" i="1" dirty="0" smtClean="0"/>
              <a:t> </a:t>
            </a:r>
            <a:r>
              <a:rPr lang="en-US" i="1" dirty="0" err="1" smtClean="0"/>
              <a:t>và</a:t>
            </a:r>
            <a:r>
              <a:rPr lang="en-US" i="1" dirty="0" smtClean="0"/>
              <a:t> </a:t>
            </a:r>
            <a:r>
              <a:rPr lang="en-US" i="1" dirty="0" err="1" smtClean="0"/>
              <a:t>ăn</a:t>
            </a:r>
            <a:r>
              <a:rPr lang="en-US" i="1" dirty="0" smtClean="0"/>
              <a:t> </a:t>
            </a:r>
            <a:r>
              <a:rPr lang="en-US" i="1" dirty="0" err="1" smtClean="0"/>
              <a:t>đòn</a:t>
            </a:r>
            <a:r>
              <a:rPr lang="en-US" i="1" dirty="0" smtClean="0"/>
              <a:t> </a:t>
            </a:r>
          </a:p>
          <a:p>
            <a:pPr>
              <a:buFontTx/>
              <a:buChar char="-"/>
            </a:pPr>
            <a:endParaRPr lang="en-US" i="1" dirty="0">
              <a:sym typeface="Wingdings" pitchFamily="2" charset="2"/>
            </a:endParaRPr>
          </a:p>
          <a:p>
            <a:pPr marL="0" indent="0">
              <a:buNone/>
            </a:pPr>
            <a:r>
              <a:rPr lang="en-US" b="1" dirty="0" smtClean="0">
                <a:solidFill>
                  <a:srgbClr val="FF0000"/>
                </a:solidFill>
                <a:sym typeface="Wingdings" pitchFamily="2" charset="2"/>
              </a:rPr>
              <a:t>=&gt; </a:t>
            </a:r>
            <a:r>
              <a:rPr lang="en-US" b="1" dirty="0" err="1" smtClean="0">
                <a:solidFill>
                  <a:srgbClr val="FF0000"/>
                </a:solidFill>
                <a:sym typeface="Wingdings" pitchFamily="2" charset="2"/>
              </a:rPr>
              <a:t>Khinh</a:t>
            </a:r>
            <a:r>
              <a:rPr lang="en-US" b="1" dirty="0" smtClean="0">
                <a:solidFill>
                  <a:srgbClr val="FF0000"/>
                </a:solidFill>
                <a:sym typeface="Wingdings" pitchFamily="2" charset="2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sym typeface="Wingdings" pitchFamily="2" charset="2"/>
              </a:rPr>
              <a:t>thường</a:t>
            </a:r>
            <a:r>
              <a:rPr lang="en-US" b="1" dirty="0" smtClean="0">
                <a:solidFill>
                  <a:srgbClr val="FF0000"/>
                </a:solidFill>
                <a:sym typeface="Wingdings" pitchFamily="2" charset="2"/>
              </a:rPr>
              <a:t>, </a:t>
            </a:r>
            <a:r>
              <a:rPr lang="en-US" b="1" dirty="0" err="1" smtClean="0">
                <a:solidFill>
                  <a:srgbClr val="FF0000"/>
                </a:solidFill>
                <a:sym typeface="Wingdings" pitchFamily="2" charset="2"/>
              </a:rPr>
              <a:t>miệt</a:t>
            </a:r>
            <a:r>
              <a:rPr lang="en-US" b="1" dirty="0" smtClean="0">
                <a:solidFill>
                  <a:srgbClr val="FF0000"/>
                </a:solidFill>
                <a:sym typeface="Wingdings" pitchFamily="2" charset="2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sym typeface="Wingdings" pitchFamily="2" charset="2"/>
              </a:rPr>
              <a:t>thị</a:t>
            </a:r>
            <a:endParaRPr lang="en-US" b="1" dirty="0">
              <a:solidFill>
                <a:srgbClr val="FF0000"/>
              </a:solidFill>
            </a:endParaRPr>
          </a:p>
        </p:txBody>
      </p:sp>
      <p:cxnSp>
        <p:nvCxnSpPr>
          <p:cNvPr id="8" name="Straight Connector 7"/>
          <p:cNvCxnSpPr>
            <a:stCxn id="2" idx="2"/>
          </p:cNvCxnSpPr>
          <p:nvPr/>
        </p:nvCxnSpPr>
        <p:spPr>
          <a:xfrm>
            <a:off x="4572000" y="1417638"/>
            <a:ext cx="0" cy="3687762"/>
          </a:xfrm>
          <a:prstGeom prst="line">
            <a:avLst/>
          </a:prstGeom>
          <a:ln w="28575">
            <a:solidFill>
              <a:schemeClr val="tx1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2"/>
          <p:cNvSpPr>
            <a:spLocks noGrp="1"/>
          </p:cNvSpPr>
          <p:nvPr>
            <p:ph type="body" sz="quarter" idx="3"/>
          </p:nvPr>
        </p:nvSpPr>
        <p:spPr>
          <a:xfrm>
            <a:off x="4648200" y="1524000"/>
            <a:ext cx="4041775" cy="4572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en-US" sz="2300" dirty="0" err="1" smtClean="0"/>
              <a:t>Khi</a:t>
            </a:r>
            <a:r>
              <a:rPr lang="en-US" sz="2300" dirty="0" smtClean="0"/>
              <a:t> </a:t>
            </a:r>
            <a:r>
              <a:rPr lang="en-US" sz="2300" dirty="0" err="1" smtClean="0"/>
              <a:t>chiến</a:t>
            </a:r>
            <a:r>
              <a:rPr lang="en-US" sz="2300" dirty="0" smtClean="0"/>
              <a:t> </a:t>
            </a:r>
            <a:r>
              <a:rPr lang="en-US" sz="2300" dirty="0" err="1" smtClean="0"/>
              <a:t>tranh</a:t>
            </a:r>
            <a:r>
              <a:rPr lang="en-US" sz="2300" dirty="0"/>
              <a:t> </a:t>
            </a:r>
            <a:r>
              <a:rPr lang="en-US" sz="2300" dirty="0" err="1" smtClean="0"/>
              <a:t>xảy</a:t>
            </a:r>
            <a:r>
              <a:rPr lang="en-US" sz="2300" dirty="0" smtClean="0"/>
              <a:t> </a:t>
            </a:r>
            <a:r>
              <a:rPr lang="en-US" sz="2300" dirty="0" err="1" smtClean="0"/>
              <a:t>ra</a:t>
            </a:r>
            <a:endParaRPr lang="en-US" sz="2300" dirty="0"/>
          </a:p>
        </p:txBody>
      </p:sp>
      <p:sp>
        <p:nvSpPr>
          <p:cNvPr id="10" name="Content Placeholder 3"/>
          <p:cNvSpPr>
            <a:spLocks noGrp="1"/>
          </p:cNvSpPr>
          <p:nvPr>
            <p:ph sz="half" idx="2"/>
          </p:nvPr>
        </p:nvSpPr>
        <p:spPr>
          <a:xfrm>
            <a:off x="4800600" y="2209800"/>
            <a:ext cx="4040188" cy="3951288"/>
          </a:xfrm>
        </p:spPr>
        <p:txBody>
          <a:bodyPr/>
          <a:lstStyle/>
          <a:p>
            <a:pPr>
              <a:buFontTx/>
              <a:buChar char="-"/>
            </a:pPr>
            <a:r>
              <a:rPr lang="en-US" dirty="0" err="1" smtClean="0"/>
              <a:t>Tâng</a:t>
            </a:r>
            <a:r>
              <a:rPr lang="en-US" dirty="0" smtClean="0"/>
              <a:t> </a:t>
            </a:r>
            <a:r>
              <a:rPr lang="en-US" dirty="0" err="1" smtClean="0"/>
              <a:t>bốc</a:t>
            </a:r>
            <a:r>
              <a:rPr lang="en-US" dirty="0" smtClean="0"/>
              <a:t>, </a:t>
            </a:r>
            <a:r>
              <a:rPr lang="en-US" dirty="0" err="1" smtClean="0"/>
              <a:t>vỗ</a:t>
            </a:r>
            <a:r>
              <a:rPr lang="en-US" dirty="0" smtClean="0"/>
              <a:t> </a:t>
            </a:r>
            <a:r>
              <a:rPr lang="en-US" dirty="0" err="1" smtClean="0"/>
              <a:t>về</a:t>
            </a:r>
            <a:r>
              <a:rPr lang="en-US" dirty="0" smtClean="0"/>
              <a:t>, </a:t>
            </a:r>
            <a:r>
              <a:rPr lang="en-US" dirty="0" err="1" smtClean="0"/>
              <a:t>phong</a:t>
            </a:r>
            <a:r>
              <a:rPr lang="en-US" dirty="0" smtClean="0"/>
              <a:t> </a:t>
            </a:r>
            <a:r>
              <a:rPr lang="en-US" dirty="0" err="1" smtClean="0"/>
              <a:t>cho</a:t>
            </a:r>
            <a:r>
              <a:rPr lang="en-US" dirty="0" smtClean="0"/>
              <a:t> </a:t>
            </a:r>
            <a:r>
              <a:rPr lang="en-US" dirty="0" err="1" smtClean="0"/>
              <a:t>họ</a:t>
            </a:r>
            <a:r>
              <a:rPr lang="en-US" dirty="0" smtClean="0"/>
              <a:t> </a:t>
            </a:r>
            <a:r>
              <a:rPr lang="en-US" dirty="0" err="1" smtClean="0"/>
              <a:t>những</a:t>
            </a:r>
            <a:r>
              <a:rPr lang="en-US" dirty="0" smtClean="0"/>
              <a:t> </a:t>
            </a:r>
            <a:r>
              <a:rPr lang="en-US" dirty="0" err="1" smtClean="0"/>
              <a:t>chức</a:t>
            </a:r>
            <a:r>
              <a:rPr lang="en-US" dirty="0" smtClean="0"/>
              <a:t> </a:t>
            </a:r>
            <a:r>
              <a:rPr lang="en-US" dirty="0" err="1" smtClean="0"/>
              <a:t>hiệu</a:t>
            </a:r>
            <a:r>
              <a:rPr lang="en-US" dirty="0" smtClean="0"/>
              <a:t> </a:t>
            </a:r>
            <a:r>
              <a:rPr lang="en-US" dirty="0" err="1" smtClean="0"/>
              <a:t>cao</a:t>
            </a:r>
            <a:r>
              <a:rPr lang="en-US" dirty="0" smtClean="0"/>
              <a:t> </a:t>
            </a:r>
            <a:r>
              <a:rPr lang="en-US" dirty="0" err="1" smtClean="0"/>
              <a:t>quý</a:t>
            </a:r>
            <a:endParaRPr lang="en-US" dirty="0" smtClean="0"/>
          </a:p>
          <a:p>
            <a:pPr>
              <a:buFontTx/>
              <a:buChar char="-"/>
            </a:pPr>
            <a:r>
              <a:rPr lang="en-US" i="1" dirty="0" err="1" smtClean="0">
                <a:sym typeface="Wingdings" pitchFamily="2" charset="2"/>
              </a:rPr>
              <a:t>Những</a:t>
            </a:r>
            <a:r>
              <a:rPr lang="en-US" i="1" dirty="0" smtClean="0">
                <a:sym typeface="Wingdings" pitchFamily="2" charset="2"/>
              </a:rPr>
              <a:t> </a:t>
            </a:r>
            <a:r>
              <a:rPr lang="en-US" i="1" dirty="0" err="1" smtClean="0">
                <a:sym typeface="Wingdings" pitchFamily="2" charset="2"/>
              </a:rPr>
              <a:t>đứa</a:t>
            </a:r>
            <a:r>
              <a:rPr lang="en-US" i="1" dirty="0" smtClean="0">
                <a:sym typeface="Wingdings" pitchFamily="2" charset="2"/>
              </a:rPr>
              <a:t> “con </a:t>
            </a:r>
            <a:r>
              <a:rPr lang="en-US" i="1" dirty="0" err="1" smtClean="0">
                <a:sym typeface="Wingdings" pitchFamily="2" charset="2"/>
              </a:rPr>
              <a:t>yêu</a:t>
            </a:r>
            <a:r>
              <a:rPr lang="en-US" i="1" dirty="0" smtClean="0">
                <a:sym typeface="Wingdings" pitchFamily="2" charset="2"/>
              </a:rPr>
              <a:t>”</a:t>
            </a:r>
          </a:p>
          <a:p>
            <a:pPr>
              <a:buFontTx/>
              <a:buChar char="-"/>
            </a:pPr>
            <a:r>
              <a:rPr lang="en-US" i="1" dirty="0" err="1" smtClean="0">
                <a:sym typeface="Wingdings" pitchFamily="2" charset="2"/>
              </a:rPr>
              <a:t>Những</a:t>
            </a:r>
            <a:r>
              <a:rPr lang="en-US" i="1" dirty="0" smtClean="0">
                <a:sym typeface="Wingdings" pitchFamily="2" charset="2"/>
              </a:rPr>
              <a:t> </a:t>
            </a:r>
            <a:r>
              <a:rPr lang="en-US" i="1" dirty="0" err="1" smtClean="0">
                <a:sym typeface="Wingdings" pitchFamily="2" charset="2"/>
              </a:rPr>
              <a:t>người</a:t>
            </a:r>
            <a:r>
              <a:rPr lang="en-US" i="1" dirty="0" smtClean="0">
                <a:sym typeface="Wingdings" pitchFamily="2" charset="2"/>
              </a:rPr>
              <a:t> “</a:t>
            </a:r>
            <a:r>
              <a:rPr lang="en-US" i="1" dirty="0" err="1" smtClean="0">
                <a:sym typeface="Wingdings" pitchFamily="2" charset="2"/>
              </a:rPr>
              <a:t>bạn</a:t>
            </a:r>
            <a:r>
              <a:rPr lang="en-US" i="1" dirty="0" smtClean="0">
                <a:sym typeface="Wingdings" pitchFamily="2" charset="2"/>
              </a:rPr>
              <a:t> </a:t>
            </a:r>
            <a:r>
              <a:rPr lang="en-US" i="1" dirty="0" err="1" smtClean="0">
                <a:sym typeface="Wingdings" pitchFamily="2" charset="2"/>
              </a:rPr>
              <a:t>hiền</a:t>
            </a:r>
            <a:r>
              <a:rPr lang="en-US" i="1" dirty="0" smtClean="0">
                <a:sym typeface="Wingdings" pitchFamily="2" charset="2"/>
              </a:rPr>
              <a:t>”</a:t>
            </a:r>
          </a:p>
          <a:p>
            <a:pPr>
              <a:buFontTx/>
              <a:buChar char="-"/>
            </a:pPr>
            <a:r>
              <a:rPr lang="en-US" i="1" dirty="0" smtClean="0">
                <a:sym typeface="Wingdings" pitchFamily="2" charset="2"/>
              </a:rPr>
              <a:t>“</a:t>
            </a:r>
            <a:r>
              <a:rPr lang="en-US" i="1" dirty="0" err="1" smtClean="0">
                <a:sym typeface="Wingdings" pitchFamily="2" charset="2"/>
              </a:rPr>
              <a:t>Chiến</a:t>
            </a:r>
            <a:r>
              <a:rPr lang="en-US" i="1" dirty="0" smtClean="0">
                <a:sym typeface="Wingdings" pitchFamily="2" charset="2"/>
              </a:rPr>
              <a:t> </a:t>
            </a:r>
            <a:r>
              <a:rPr lang="en-US" i="1" dirty="0" err="1" smtClean="0">
                <a:sym typeface="Wingdings" pitchFamily="2" charset="2"/>
              </a:rPr>
              <a:t>sĩ</a:t>
            </a:r>
            <a:r>
              <a:rPr lang="en-US" i="1" dirty="0" smtClean="0">
                <a:sym typeface="Wingdings" pitchFamily="2" charset="2"/>
              </a:rPr>
              <a:t> </a:t>
            </a:r>
            <a:r>
              <a:rPr lang="en-US" i="1" dirty="0" err="1" smtClean="0">
                <a:sym typeface="Wingdings" pitchFamily="2" charset="2"/>
              </a:rPr>
              <a:t>bảo</a:t>
            </a:r>
            <a:r>
              <a:rPr lang="en-US" i="1" dirty="0" smtClean="0">
                <a:sym typeface="Wingdings" pitchFamily="2" charset="2"/>
              </a:rPr>
              <a:t> </a:t>
            </a:r>
            <a:r>
              <a:rPr lang="en-US" i="1" dirty="0" err="1" smtClean="0">
                <a:sym typeface="Wingdings" pitchFamily="2" charset="2"/>
              </a:rPr>
              <a:t>vệ</a:t>
            </a:r>
            <a:r>
              <a:rPr lang="en-US" i="1" dirty="0" smtClean="0">
                <a:sym typeface="Wingdings" pitchFamily="2" charset="2"/>
              </a:rPr>
              <a:t> </a:t>
            </a:r>
            <a:r>
              <a:rPr lang="en-US" i="1" dirty="0" err="1" smtClean="0">
                <a:sym typeface="Wingdings" pitchFamily="2" charset="2"/>
              </a:rPr>
              <a:t>công</a:t>
            </a:r>
            <a:r>
              <a:rPr lang="en-US" i="1" dirty="0" smtClean="0">
                <a:sym typeface="Wingdings" pitchFamily="2" charset="2"/>
              </a:rPr>
              <a:t> </a:t>
            </a:r>
            <a:r>
              <a:rPr lang="en-US" i="1" dirty="0" err="1" smtClean="0">
                <a:sym typeface="Wingdings" pitchFamily="2" charset="2"/>
              </a:rPr>
              <a:t>lí</a:t>
            </a:r>
            <a:r>
              <a:rPr lang="en-US" i="1" dirty="0" smtClean="0">
                <a:sym typeface="Wingdings" pitchFamily="2" charset="2"/>
              </a:rPr>
              <a:t> </a:t>
            </a:r>
            <a:r>
              <a:rPr lang="en-US" i="1" dirty="0" err="1" smtClean="0">
                <a:sym typeface="Wingdings" pitchFamily="2" charset="2"/>
              </a:rPr>
              <a:t>và</a:t>
            </a:r>
            <a:r>
              <a:rPr lang="en-US" i="1" dirty="0" smtClean="0">
                <a:sym typeface="Wingdings" pitchFamily="2" charset="2"/>
              </a:rPr>
              <a:t> </a:t>
            </a:r>
            <a:r>
              <a:rPr lang="en-US" i="1" dirty="0" err="1" smtClean="0">
                <a:sym typeface="Wingdings" pitchFamily="2" charset="2"/>
              </a:rPr>
              <a:t>tự</a:t>
            </a:r>
            <a:r>
              <a:rPr lang="en-US" i="1" dirty="0" smtClean="0">
                <a:sym typeface="Wingdings" pitchFamily="2" charset="2"/>
              </a:rPr>
              <a:t> do”</a:t>
            </a:r>
            <a:endParaRPr lang="en-US" i="1" dirty="0">
              <a:sym typeface="Wingdings" pitchFamily="2" charset="2"/>
            </a:endParaRPr>
          </a:p>
          <a:p>
            <a:pPr marL="0" indent="0">
              <a:buNone/>
            </a:pPr>
            <a:r>
              <a:rPr lang="en-US" b="1" dirty="0" smtClean="0">
                <a:solidFill>
                  <a:srgbClr val="FF0000"/>
                </a:solidFill>
                <a:sym typeface="Wingdings" pitchFamily="2" charset="2"/>
              </a:rPr>
              <a:t>=&gt; </a:t>
            </a:r>
            <a:r>
              <a:rPr lang="en-US" b="1" dirty="0" err="1" smtClean="0">
                <a:solidFill>
                  <a:srgbClr val="FF0000"/>
                </a:solidFill>
                <a:sym typeface="Wingdings" pitchFamily="2" charset="2"/>
              </a:rPr>
              <a:t>Tâng</a:t>
            </a:r>
            <a:r>
              <a:rPr lang="en-US" b="1" dirty="0" smtClean="0">
                <a:solidFill>
                  <a:srgbClr val="FF0000"/>
                </a:solidFill>
                <a:sym typeface="Wingdings" pitchFamily="2" charset="2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sym typeface="Wingdings" pitchFamily="2" charset="2"/>
              </a:rPr>
              <a:t>bốc</a:t>
            </a:r>
            <a:r>
              <a:rPr lang="en-US" b="1" dirty="0" smtClean="0">
                <a:solidFill>
                  <a:srgbClr val="FF0000"/>
                </a:solidFill>
                <a:sym typeface="Wingdings" pitchFamily="2" charset="2"/>
              </a:rPr>
              <a:t>, </a:t>
            </a:r>
            <a:r>
              <a:rPr lang="en-US" b="1" dirty="0" err="1" smtClean="0">
                <a:solidFill>
                  <a:srgbClr val="FF0000"/>
                </a:solidFill>
                <a:sym typeface="Wingdings" pitchFamily="2" charset="2"/>
              </a:rPr>
              <a:t>vỗ</a:t>
            </a:r>
            <a:r>
              <a:rPr lang="en-US" b="1" dirty="0" smtClean="0">
                <a:solidFill>
                  <a:srgbClr val="FF0000"/>
                </a:solidFill>
                <a:sym typeface="Wingdings" pitchFamily="2" charset="2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sym typeface="Wingdings" pitchFamily="2" charset="2"/>
              </a:rPr>
              <a:t>về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44286" y="5486400"/>
            <a:ext cx="829491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smtClean="0">
                <a:solidFill>
                  <a:srgbClr val="0070C0"/>
                </a:solidFill>
              </a:rPr>
              <a:t>=&gt;&gt; </a:t>
            </a:r>
            <a:r>
              <a:rPr lang="en-US" sz="2800" b="1" i="1" dirty="0" err="1" smtClean="0">
                <a:solidFill>
                  <a:srgbClr val="0070C0"/>
                </a:solidFill>
              </a:rPr>
              <a:t>Thủ</a:t>
            </a:r>
            <a:r>
              <a:rPr lang="en-US" sz="2800" b="1" i="1" dirty="0" smtClean="0">
                <a:solidFill>
                  <a:srgbClr val="0070C0"/>
                </a:solidFill>
              </a:rPr>
              <a:t> </a:t>
            </a:r>
            <a:r>
              <a:rPr lang="en-US" sz="2800" b="1" i="1" dirty="0" err="1" smtClean="0">
                <a:solidFill>
                  <a:srgbClr val="0070C0"/>
                </a:solidFill>
              </a:rPr>
              <a:t>đoạn</a:t>
            </a:r>
            <a:r>
              <a:rPr lang="en-US" sz="2800" b="1" i="1" dirty="0" smtClean="0">
                <a:solidFill>
                  <a:srgbClr val="0070C0"/>
                </a:solidFill>
              </a:rPr>
              <a:t> </a:t>
            </a:r>
            <a:r>
              <a:rPr lang="en-US" sz="2800" b="1" i="1" dirty="0" err="1" smtClean="0">
                <a:solidFill>
                  <a:srgbClr val="0070C0"/>
                </a:solidFill>
              </a:rPr>
              <a:t>lật</a:t>
            </a:r>
            <a:r>
              <a:rPr lang="en-US" sz="2800" b="1" i="1" dirty="0" smtClean="0">
                <a:solidFill>
                  <a:srgbClr val="0070C0"/>
                </a:solidFill>
              </a:rPr>
              <a:t> </a:t>
            </a:r>
            <a:r>
              <a:rPr lang="en-US" sz="2800" b="1" i="1" dirty="0" err="1" smtClean="0">
                <a:solidFill>
                  <a:srgbClr val="0070C0"/>
                </a:solidFill>
              </a:rPr>
              <a:t>lọng</a:t>
            </a:r>
            <a:r>
              <a:rPr lang="en-US" sz="2800" b="1" i="1" dirty="0" smtClean="0">
                <a:solidFill>
                  <a:srgbClr val="0070C0"/>
                </a:solidFill>
              </a:rPr>
              <a:t>, </a:t>
            </a:r>
            <a:r>
              <a:rPr lang="en-US" sz="2800" b="1" i="1" dirty="0" err="1" smtClean="0">
                <a:solidFill>
                  <a:srgbClr val="0070C0"/>
                </a:solidFill>
              </a:rPr>
              <a:t>tráo</a:t>
            </a:r>
            <a:r>
              <a:rPr lang="en-US" sz="2800" b="1" i="1" dirty="0" smtClean="0">
                <a:solidFill>
                  <a:srgbClr val="0070C0"/>
                </a:solidFill>
              </a:rPr>
              <a:t> </a:t>
            </a:r>
            <a:r>
              <a:rPr lang="en-US" sz="2800" b="1" i="1" dirty="0" err="1" smtClean="0">
                <a:solidFill>
                  <a:srgbClr val="0070C0"/>
                </a:solidFill>
              </a:rPr>
              <a:t>trở</a:t>
            </a:r>
            <a:r>
              <a:rPr lang="en-US" sz="2800" b="1" i="1" dirty="0" smtClean="0">
                <a:solidFill>
                  <a:srgbClr val="0070C0"/>
                </a:solidFill>
              </a:rPr>
              <a:t>, </a:t>
            </a:r>
            <a:r>
              <a:rPr lang="en-US" sz="2800" b="1" i="1" dirty="0" err="1" smtClean="0">
                <a:solidFill>
                  <a:srgbClr val="0070C0"/>
                </a:solidFill>
              </a:rPr>
              <a:t>bịp</a:t>
            </a:r>
            <a:r>
              <a:rPr lang="en-US" sz="2800" b="1" i="1" dirty="0" smtClean="0">
                <a:solidFill>
                  <a:srgbClr val="0070C0"/>
                </a:solidFill>
              </a:rPr>
              <a:t> </a:t>
            </a:r>
            <a:r>
              <a:rPr lang="en-US" sz="2800" b="1" i="1" dirty="0" err="1" smtClean="0">
                <a:solidFill>
                  <a:srgbClr val="0070C0"/>
                </a:solidFill>
              </a:rPr>
              <a:t>bợm</a:t>
            </a:r>
            <a:r>
              <a:rPr lang="en-US" sz="2800" b="1" i="1" dirty="0" smtClean="0">
                <a:solidFill>
                  <a:srgbClr val="0070C0"/>
                </a:solidFill>
              </a:rPr>
              <a:t> </a:t>
            </a:r>
            <a:r>
              <a:rPr lang="en-US" sz="2800" b="1" i="1" dirty="0" err="1" smtClean="0">
                <a:solidFill>
                  <a:srgbClr val="0070C0"/>
                </a:solidFill>
              </a:rPr>
              <a:t>của</a:t>
            </a:r>
            <a:r>
              <a:rPr lang="en-US" sz="2800" b="1" i="1" dirty="0">
                <a:solidFill>
                  <a:srgbClr val="0070C0"/>
                </a:solidFill>
              </a:rPr>
              <a:t> </a:t>
            </a:r>
            <a:r>
              <a:rPr lang="en-US" sz="2800" b="1" i="1" dirty="0" err="1" smtClean="0">
                <a:solidFill>
                  <a:srgbClr val="0070C0"/>
                </a:solidFill>
              </a:rPr>
              <a:t>bọn</a:t>
            </a:r>
            <a:r>
              <a:rPr lang="en-US" sz="2800" b="1" i="1" dirty="0" smtClean="0">
                <a:solidFill>
                  <a:srgbClr val="0070C0"/>
                </a:solidFill>
              </a:rPr>
              <a:t> </a:t>
            </a:r>
            <a:r>
              <a:rPr lang="en-US" sz="2800" b="1" i="1" dirty="0" err="1" smtClean="0">
                <a:solidFill>
                  <a:srgbClr val="0070C0"/>
                </a:solidFill>
              </a:rPr>
              <a:t>thực</a:t>
            </a:r>
            <a:r>
              <a:rPr lang="en-US" sz="2800" b="1" i="1" dirty="0" smtClean="0">
                <a:solidFill>
                  <a:srgbClr val="0070C0"/>
                </a:solidFill>
              </a:rPr>
              <a:t> </a:t>
            </a:r>
            <a:r>
              <a:rPr lang="en-US" sz="2800" b="1" i="1" dirty="0" err="1" smtClean="0">
                <a:solidFill>
                  <a:srgbClr val="0070C0"/>
                </a:solidFill>
              </a:rPr>
              <a:t>dân</a:t>
            </a:r>
            <a:endParaRPr lang="en-US" sz="2800" b="1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382059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75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000"/>
                            </p:stCondLst>
                            <p:childTnLst>
                              <p:par>
                                <p:cTn id="33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7500"/>
                            </p:stCondLst>
                            <p:childTnLst>
                              <p:par>
                                <p:cTn id="37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000"/>
                            </p:stCondLst>
                            <p:childTnLst>
                              <p:par>
                                <p:cTn id="41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250"/>
                            </p:stCondLst>
                            <p:childTnLst>
                              <p:par>
                                <p:cTn id="47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1500"/>
                            </p:stCondLst>
                            <p:childTnLst>
                              <p:par>
                                <p:cTn id="53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3000"/>
                            </p:stCondLst>
                            <p:childTnLst>
                              <p:par>
                                <p:cTn id="57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1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4500"/>
                            </p:stCondLst>
                            <p:childTnLst>
                              <p:par>
                                <p:cTn id="61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1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6000"/>
                            </p:stCondLst>
                            <p:childTnLst>
                              <p:par>
                                <p:cTn id="65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10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7500"/>
                            </p:stCondLst>
                            <p:childTnLst>
                              <p:par>
                                <p:cTn id="69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10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9000"/>
                            </p:stCondLst>
                            <p:childTnLst>
                              <p:par>
                                <p:cTn id="73" presetID="14" presetClass="entr" presetSubtype="1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 animBg="1"/>
      <p:bldP spid="4" grpId="0" build="p"/>
      <p:bldP spid="9" grpId="0" build="p" animBg="1"/>
      <p:bldP spid="10" grpId="0" build="p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895600" y="76200"/>
            <a:ext cx="3352800" cy="44631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Khi</a:t>
            </a:r>
            <a:r>
              <a:rPr lang="en-US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4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chiến</a:t>
            </a:r>
            <a:r>
              <a:rPr lang="en-US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4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tranh</a:t>
            </a:r>
            <a:r>
              <a:rPr lang="en-US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4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xảy</a:t>
            </a:r>
            <a:r>
              <a:rPr lang="en-US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4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ra</a:t>
            </a:r>
            <a:endParaRPr lang="en-US" sz="24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895600" y="767442"/>
            <a:ext cx="3352800" cy="44631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“</a:t>
            </a:r>
            <a:r>
              <a:rPr lang="en-US" sz="24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Người</a:t>
            </a:r>
            <a:r>
              <a:rPr lang="en-US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4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bản</a:t>
            </a:r>
            <a:r>
              <a:rPr lang="en-US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4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xứ</a:t>
            </a:r>
            <a:r>
              <a:rPr lang="en-US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”</a:t>
            </a:r>
            <a:endParaRPr lang="en-US" sz="24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295400" y="1469571"/>
            <a:ext cx="6553200" cy="6858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i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Biến</a:t>
            </a:r>
            <a:r>
              <a:rPr lang="en-US" sz="2000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000" i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thành</a:t>
            </a:r>
            <a:r>
              <a:rPr lang="en-US" sz="2000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000" i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những</a:t>
            </a:r>
            <a:r>
              <a:rPr lang="en-US" sz="2000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000" i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đứa</a:t>
            </a:r>
            <a:r>
              <a:rPr lang="en-US" sz="2000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000" b="1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“con </a:t>
            </a:r>
            <a:r>
              <a:rPr lang="en-US" sz="2000" b="1" i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yêu</a:t>
            </a:r>
            <a:r>
              <a:rPr lang="en-US" sz="2000" b="1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”,</a:t>
            </a:r>
            <a:r>
              <a:rPr lang="en-US" sz="2000" i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những</a:t>
            </a:r>
            <a:r>
              <a:rPr lang="en-US" sz="2000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000" i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người</a:t>
            </a:r>
            <a:r>
              <a:rPr lang="en-US" sz="2000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000" b="1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“</a:t>
            </a:r>
            <a:r>
              <a:rPr lang="en-US" sz="2000" b="1" i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bạn</a:t>
            </a:r>
            <a:r>
              <a:rPr lang="en-US" sz="2000" b="1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000" b="1" i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hiền</a:t>
            </a:r>
            <a:r>
              <a:rPr lang="en-US" sz="2000" b="1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”, “</a:t>
            </a:r>
            <a:r>
              <a:rPr lang="en-US" sz="2000" b="1" i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chiến</a:t>
            </a:r>
            <a:r>
              <a:rPr lang="en-US" sz="2000" b="1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000" b="1" i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sĩ</a:t>
            </a:r>
            <a:r>
              <a:rPr lang="en-US" sz="2000" b="1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000" b="1" i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bảo</a:t>
            </a:r>
            <a:r>
              <a:rPr lang="en-US" sz="2000" b="1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000" b="1" i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vệ</a:t>
            </a:r>
            <a:r>
              <a:rPr lang="en-US" sz="2000" b="1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000" b="1" i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công</a:t>
            </a:r>
            <a:r>
              <a:rPr lang="en-US" sz="2000" b="1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000" b="1" i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lí</a:t>
            </a:r>
            <a:r>
              <a:rPr lang="en-US" sz="2000" b="1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000" b="1" i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và</a:t>
            </a:r>
            <a:r>
              <a:rPr lang="en-US" sz="2000" b="1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000" b="1" i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tự</a:t>
            </a:r>
            <a:r>
              <a:rPr lang="en-US" sz="2000" b="1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do</a:t>
            </a:r>
            <a:endParaRPr lang="en-US" sz="2000" b="1" i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cxnSp>
        <p:nvCxnSpPr>
          <p:cNvPr id="11" name="Straight Arrow Connector 10"/>
          <p:cNvCxnSpPr>
            <a:endCxn id="8" idx="0"/>
          </p:cNvCxnSpPr>
          <p:nvPr/>
        </p:nvCxnSpPr>
        <p:spPr>
          <a:xfrm>
            <a:off x="4572000" y="522514"/>
            <a:ext cx="0" cy="244928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4561113" y="1213756"/>
            <a:ext cx="0" cy="244928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4572000" y="2155371"/>
            <a:ext cx="0" cy="3048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3810000" y="2460171"/>
            <a:ext cx="1523999" cy="533400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300" b="1" i="1" u="sng" dirty="0" err="1" smtClean="0">
                <a:solidFill>
                  <a:srgbClr val="FF0000"/>
                </a:solidFill>
              </a:rPr>
              <a:t>Thực</a:t>
            </a:r>
            <a:r>
              <a:rPr lang="en-US" sz="2300" b="1" i="1" u="sng" dirty="0" smtClean="0">
                <a:solidFill>
                  <a:srgbClr val="FF0000"/>
                </a:solidFill>
              </a:rPr>
              <a:t> </a:t>
            </a:r>
            <a:r>
              <a:rPr lang="en-US" sz="2300" b="1" i="1" u="sng" dirty="0" err="1" smtClean="0">
                <a:solidFill>
                  <a:srgbClr val="FF0000"/>
                </a:solidFill>
              </a:rPr>
              <a:t>tế</a:t>
            </a:r>
            <a:r>
              <a:rPr lang="en-US" sz="2300" b="1" i="1" u="sng" dirty="0" smtClean="0">
                <a:solidFill>
                  <a:srgbClr val="FF0000"/>
                </a:solidFill>
              </a:rPr>
              <a:t>:</a:t>
            </a:r>
            <a:r>
              <a:rPr lang="en-US" sz="2300" dirty="0" smtClean="0">
                <a:solidFill>
                  <a:srgbClr val="FF0000"/>
                </a:solidFill>
              </a:rPr>
              <a:t> </a:t>
            </a:r>
            <a:endParaRPr lang="en-US" sz="2300" b="1" i="1" u="sng" dirty="0">
              <a:solidFill>
                <a:srgbClr val="FF0000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152400" y="3265717"/>
            <a:ext cx="4267200" cy="181791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000" b="1" u="sng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Những</a:t>
            </a:r>
            <a:r>
              <a:rPr lang="en-US" sz="2000" b="1" u="sng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000" b="1" u="sng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người</a:t>
            </a:r>
            <a:r>
              <a:rPr lang="en-US" sz="2000" b="1" u="sng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000" b="1" u="sng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ra</a:t>
            </a:r>
            <a:r>
              <a:rPr lang="en-US" sz="2000" b="1" u="sng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000" b="1" u="sng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chiến</a:t>
            </a:r>
            <a:r>
              <a:rPr lang="en-US" sz="2000" b="1" u="sng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000" b="1" u="sng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trường</a:t>
            </a:r>
            <a:r>
              <a:rPr lang="en-US" sz="2000" b="1" u="sng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:</a:t>
            </a:r>
          </a:p>
          <a:p>
            <a:pPr marL="342900" indent="-342900">
              <a:buFontTx/>
              <a:buChar char="-"/>
            </a:pPr>
            <a:r>
              <a:rPr lang="en-US" i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Phải</a:t>
            </a:r>
            <a:r>
              <a:rPr lang="en-US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US" i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đột</a:t>
            </a:r>
            <a:r>
              <a:rPr lang="en-US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US" i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ngột</a:t>
            </a:r>
            <a:r>
              <a:rPr lang="en-US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US" i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xa</a:t>
            </a:r>
            <a:r>
              <a:rPr lang="en-US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US" i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lìa</a:t>
            </a:r>
            <a:r>
              <a:rPr lang="en-US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US" i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vợ</a:t>
            </a:r>
            <a:r>
              <a:rPr lang="en-US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con, </a:t>
            </a:r>
            <a:r>
              <a:rPr lang="en-US" i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rời</a:t>
            </a:r>
            <a:r>
              <a:rPr lang="en-US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US" i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bỏ</a:t>
            </a:r>
            <a:r>
              <a:rPr lang="en-US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US" i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mảnh</a:t>
            </a:r>
            <a:r>
              <a:rPr lang="en-US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US" i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ruộng</a:t>
            </a:r>
            <a:r>
              <a:rPr lang="en-US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US" i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hoặc</a:t>
            </a:r>
            <a:r>
              <a:rPr lang="en-US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US" i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đàn</a:t>
            </a:r>
            <a:r>
              <a:rPr lang="en-US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US" i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cừu</a:t>
            </a:r>
            <a:r>
              <a:rPr lang="en-US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US" i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của</a:t>
            </a:r>
            <a:r>
              <a:rPr lang="en-US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US" i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họ</a:t>
            </a:r>
            <a:r>
              <a:rPr lang="en-US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.</a:t>
            </a:r>
            <a:endParaRPr lang="en-US" i="1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marL="342900" indent="-342900">
              <a:buFontTx/>
              <a:buChar char="-"/>
            </a:pPr>
            <a:r>
              <a:rPr lang="en-US" i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Chết</a:t>
            </a:r>
            <a:r>
              <a:rPr lang="en-US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US" i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thảm</a:t>
            </a:r>
            <a:r>
              <a:rPr lang="en-US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US" i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thương</a:t>
            </a:r>
            <a:r>
              <a:rPr lang="en-US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US" i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vì</a:t>
            </a:r>
            <a:r>
              <a:rPr lang="en-US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US" i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cuộc</a:t>
            </a:r>
            <a:r>
              <a:rPr lang="en-US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US" i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chiến</a:t>
            </a:r>
            <a:r>
              <a:rPr lang="en-US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US" i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tranh</a:t>
            </a:r>
            <a:r>
              <a:rPr lang="en-US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phi </a:t>
            </a:r>
            <a:r>
              <a:rPr lang="en-US" i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nghĩa</a:t>
            </a:r>
            <a:r>
              <a:rPr lang="en-US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.</a:t>
            </a:r>
            <a:endParaRPr lang="en-US" i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746171" y="3265717"/>
            <a:ext cx="4267200" cy="181791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000" b="1" u="sng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Những</a:t>
            </a:r>
            <a:r>
              <a:rPr lang="en-US" sz="2000" b="1" u="sng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000" b="1" u="sng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người</a:t>
            </a:r>
            <a:r>
              <a:rPr lang="en-US" sz="2000" b="1" u="sng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ở </a:t>
            </a:r>
            <a:r>
              <a:rPr lang="en-US" sz="2000" b="1" u="sng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hậu</a:t>
            </a:r>
            <a:r>
              <a:rPr lang="en-US" sz="2000" b="1" u="sng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000" b="1" u="sng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phương</a:t>
            </a:r>
            <a:r>
              <a:rPr lang="en-US" sz="2000" b="1" u="sng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:</a:t>
            </a:r>
          </a:p>
          <a:p>
            <a:pPr marL="342900" indent="-342900">
              <a:buFontTx/>
              <a:buChar char="-"/>
            </a:pPr>
            <a:r>
              <a:rPr lang="en-US" i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Kiệt</a:t>
            </a:r>
            <a:r>
              <a:rPr lang="en-US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US" i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sức</a:t>
            </a:r>
            <a:r>
              <a:rPr lang="en-US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US" i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trong</a:t>
            </a:r>
            <a:r>
              <a:rPr lang="en-US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US" i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các</a:t>
            </a:r>
            <a:r>
              <a:rPr lang="en-US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US" i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xưởng</a:t>
            </a:r>
            <a:r>
              <a:rPr lang="en-US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US" i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thuốc</a:t>
            </a:r>
            <a:r>
              <a:rPr lang="en-US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US" i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súng</a:t>
            </a:r>
            <a:r>
              <a:rPr lang="en-US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US" i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ghê</a:t>
            </a:r>
            <a:r>
              <a:rPr lang="en-US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US" i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tởm</a:t>
            </a:r>
            <a:r>
              <a:rPr lang="en-US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.</a:t>
            </a:r>
          </a:p>
          <a:p>
            <a:pPr marL="342900" indent="-342900">
              <a:buFontTx/>
              <a:buChar char="-"/>
            </a:pPr>
            <a:r>
              <a:rPr lang="en-US" i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Nhiễm</a:t>
            </a:r>
            <a:r>
              <a:rPr lang="en-US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US" i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phải</a:t>
            </a:r>
            <a:r>
              <a:rPr lang="en-US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US" i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những</a:t>
            </a:r>
            <a:r>
              <a:rPr lang="en-US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US" i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luồng</a:t>
            </a:r>
            <a:r>
              <a:rPr lang="en-US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US" i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khói</a:t>
            </a:r>
            <a:r>
              <a:rPr lang="en-US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US" i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độc</a:t>
            </a:r>
            <a:r>
              <a:rPr lang="en-US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US" i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đỏ</a:t>
            </a:r>
            <a:r>
              <a:rPr lang="en-US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US" i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ối</a:t>
            </a:r>
            <a:r>
              <a:rPr lang="en-US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US" i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của</a:t>
            </a:r>
            <a:r>
              <a:rPr lang="en-US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US" i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người</a:t>
            </a:r>
            <a:r>
              <a:rPr lang="en-US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US" i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Pháp</a:t>
            </a:r>
            <a:endParaRPr lang="en-US" i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561112" y="2996293"/>
            <a:ext cx="1895475" cy="420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5638" y="2996293"/>
            <a:ext cx="1895475" cy="420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283044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000"/>
                            </p:stCondLst>
                            <p:childTnLst>
                              <p:par>
                                <p:cTn id="65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21" grpId="0" animBg="1"/>
      <p:bldP spid="29" grpId="0" animBg="1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joined-all.mp4">
            <a:hlinkClick r:id="" action="ppaction://media"/>
          </p:cNvPr>
          <p:cNvPicPr>
            <a:picLocks noGrp="1" noChangeAspect="1"/>
          </p:cNvPicPr>
          <p:nvPr>
            <p:ph sz="half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381000" y="0"/>
            <a:ext cx="10058400" cy="6858000"/>
          </a:xfrm>
        </p:spPr>
      </p:pic>
    </p:spTree>
    <p:extLst>
      <p:ext uri="{BB962C8B-B14F-4D97-AF65-F5344CB8AC3E}">
        <p14:creationId xmlns:p14="http://schemas.microsoft.com/office/powerpoint/2010/main" val="1905219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895600" y="76200"/>
            <a:ext cx="3352800" cy="44631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Khi</a:t>
            </a:r>
            <a:r>
              <a:rPr lang="en-US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4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chiến</a:t>
            </a:r>
            <a:r>
              <a:rPr lang="en-US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4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tranh</a:t>
            </a:r>
            <a:r>
              <a:rPr lang="en-US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4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xảy</a:t>
            </a:r>
            <a:r>
              <a:rPr lang="en-US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4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ra</a:t>
            </a:r>
            <a:endParaRPr lang="en-US" sz="24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895600" y="767442"/>
            <a:ext cx="3352800" cy="44631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“</a:t>
            </a:r>
            <a:r>
              <a:rPr lang="en-US" sz="24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Người</a:t>
            </a:r>
            <a:r>
              <a:rPr lang="en-US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4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bản</a:t>
            </a:r>
            <a:r>
              <a:rPr lang="en-US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4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xứ</a:t>
            </a:r>
            <a:r>
              <a:rPr lang="en-US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”</a:t>
            </a:r>
            <a:endParaRPr lang="en-US" sz="24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295400" y="1469571"/>
            <a:ext cx="6553200" cy="6858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i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Biến</a:t>
            </a:r>
            <a:r>
              <a:rPr lang="en-US" sz="2000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000" i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thành</a:t>
            </a:r>
            <a:r>
              <a:rPr lang="en-US" sz="2000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000" i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những</a:t>
            </a:r>
            <a:r>
              <a:rPr lang="en-US" sz="2000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000" i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đứa</a:t>
            </a:r>
            <a:r>
              <a:rPr lang="en-US" sz="2000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000" b="1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“con </a:t>
            </a:r>
            <a:r>
              <a:rPr lang="en-US" sz="2000" b="1" i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yêu</a:t>
            </a:r>
            <a:r>
              <a:rPr lang="en-US" sz="2000" b="1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”,</a:t>
            </a:r>
            <a:r>
              <a:rPr lang="en-US" sz="2000" i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những</a:t>
            </a:r>
            <a:r>
              <a:rPr lang="en-US" sz="2000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000" i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người</a:t>
            </a:r>
            <a:r>
              <a:rPr lang="en-US" sz="2000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000" b="1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“</a:t>
            </a:r>
            <a:r>
              <a:rPr lang="en-US" sz="2000" b="1" i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bạn</a:t>
            </a:r>
            <a:r>
              <a:rPr lang="en-US" sz="2000" b="1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000" b="1" i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hiền</a:t>
            </a:r>
            <a:r>
              <a:rPr lang="en-US" sz="2000" b="1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”, “</a:t>
            </a:r>
            <a:r>
              <a:rPr lang="en-US" sz="2000" b="1" i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chiến</a:t>
            </a:r>
            <a:r>
              <a:rPr lang="en-US" sz="2000" b="1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000" b="1" i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sĩ</a:t>
            </a:r>
            <a:r>
              <a:rPr lang="en-US" sz="2000" b="1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000" b="1" i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bảo</a:t>
            </a:r>
            <a:r>
              <a:rPr lang="en-US" sz="2000" b="1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000" b="1" i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vệ</a:t>
            </a:r>
            <a:r>
              <a:rPr lang="en-US" sz="2000" b="1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000" b="1" i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công</a:t>
            </a:r>
            <a:r>
              <a:rPr lang="en-US" sz="2000" b="1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000" b="1" i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lí</a:t>
            </a:r>
            <a:r>
              <a:rPr lang="en-US" sz="2000" b="1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000" b="1" i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và</a:t>
            </a:r>
            <a:r>
              <a:rPr lang="en-US" sz="2000" b="1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000" b="1" i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tự</a:t>
            </a:r>
            <a:r>
              <a:rPr lang="en-US" sz="2000" b="1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do</a:t>
            </a:r>
            <a:endParaRPr lang="en-US" sz="2000" b="1" i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cxnSp>
        <p:nvCxnSpPr>
          <p:cNvPr id="11" name="Straight Arrow Connector 10"/>
          <p:cNvCxnSpPr>
            <a:endCxn id="8" idx="0"/>
          </p:cNvCxnSpPr>
          <p:nvPr/>
        </p:nvCxnSpPr>
        <p:spPr>
          <a:xfrm>
            <a:off x="4572000" y="522514"/>
            <a:ext cx="0" cy="244928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4561113" y="1213756"/>
            <a:ext cx="0" cy="244928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4572000" y="2155371"/>
            <a:ext cx="0" cy="3048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3810000" y="2460171"/>
            <a:ext cx="1523999" cy="533400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300" b="1" i="1" u="sng" dirty="0" err="1" smtClean="0">
                <a:solidFill>
                  <a:srgbClr val="FF0000"/>
                </a:solidFill>
              </a:rPr>
              <a:t>Thực</a:t>
            </a:r>
            <a:r>
              <a:rPr lang="en-US" sz="2300" b="1" i="1" u="sng" dirty="0" smtClean="0">
                <a:solidFill>
                  <a:srgbClr val="FF0000"/>
                </a:solidFill>
              </a:rPr>
              <a:t> </a:t>
            </a:r>
            <a:r>
              <a:rPr lang="en-US" sz="2300" b="1" i="1" u="sng" dirty="0" err="1" smtClean="0">
                <a:solidFill>
                  <a:srgbClr val="FF0000"/>
                </a:solidFill>
              </a:rPr>
              <a:t>tế</a:t>
            </a:r>
            <a:r>
              <a:rPr lang="en-US" sz="2300" b="1" i="1" u="sng" dirty="0" smtClean="0">
                <a:solidFill>
                  <a:srgbClr val="FF0000"/>
                </a:solidFill>
              </a:rPr>
              <a:t>:</a:t>
            </a:r>
            <a:r>
              <a:rPr lang="en-US" sz="2300" dirty="0" smtClean="0">
                <a:solidFill>
                  <a:srgbClr val="FF0000"/>
                </a:solidFill>
              </a:rPr>
              <a:t> </a:t>
            </a:r>
            <a:endParaRPr lang="en-US" sz="2300" b="1" i="1" u="sng" dirty="0">
              <a:solidFill>
                <a:srgbClr val="FF0000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152400" y="3265717"/>
            <a:ext cx="4267200" cy="181791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000" b="1" u="sng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Những</a:t>
            </a:r>
            <a:r>
              <a:rPr lang="en-US" sz="2000" b="1" u="sng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000" b="1" u="sng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người</a:t>
            </a:r>
            <a:r>
              <a:rPr lang="en-US" sz="2000" b="1" u="sng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000" b="1" u="sng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ra</a:t>
            </a:r>
            <a:r>
              <a:rPr lang="en-US" sz="2000" b="1" u="sng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000" b="1" u="sng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chiến</a:t>
            </a:r>
            <a:r>
              <a:rPr lang="en-US" sz="2000" b="1" u="sng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000" b="1" u="sng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trường</a:t>
            </a:r>
            <a:r>
              <a:rPr lang="en-US" sz="2000" b="1" u="sng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:</a:t>
            </a:r>
          </a:p>
          <a:p>
            <a:pPr marL="342900" indent="-342900">
              <a:buFontTx/>
              <a:buChar char="-"/>
            </a:pPr>
            <a:r>
              <a:rPr lang="en-US" i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Phải</a:t>
            </a:r>
            <a:r>
              <a:rPr lang="en-US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US" i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đột</a:t>
            </a:r>
            <a:r>
              <a:rPr lang="en-US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US" i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ngột</a:t>
            </a:r>
            <a:r>
              <a:rPr lang="en-US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US" i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xa</a:t>
            </a:r>
            <a:r>
              <a:rPr lang="en-US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US" i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lìa</a:t>
            </a:r>
            <a:r>
              <a:rPr lang="en-US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US" i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vợ</a:t>
            </a:r>
            <a:r>
              <a:rPr lang="en-US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con, </a:t>
            </a:r>
            <a:r>
              <a:rPr lang="en-US" i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rời</a:t>
            </a:r>
            <a:r>
              <a:rPr lang="en-US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US" i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bỏ</a:t>
            </a:r>
            <a:r>
              <a:rPr lang="en-US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US" i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mảnh</a:t>
            </a:r>
            <a:r>
              <a:rPr lang="en-US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US" i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ruộng</a:t>
            </a:r>
            <a:r>
              <a:rPr lang="en-US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US" i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hoặc</a:t>
            </a:r>
            <a:r>
              <a:rPr lang="en-US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US" i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đàn</a:t>
            </a:r>
            <a:r>
              <a:rPr lang="en-US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US" i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cừu</a:t>
            </a:r>
            <a:r>
              <a:rPr lang="en-US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US" i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của</a:t>
            </a:r>
            <a:r>
              <a:rPr lang="en-US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US" i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họ</a:t>
            </a:r>
            <a:r>
              <a:rPr lang="en-US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.</a:t>
            </a:r>
            <a:endParaRPr lang="en-US" i="1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marL="342900" indent="-342900">
              <a:buFontTx/>
              <a:buChar char="-"/>
            </a:pPr>
            <a:r>
              <a:rPr lang="en-US" i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Chết</a:t>
            </a:r>
            <a:r>
              <a:rPr lang="en-US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US" i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thảm</a:t>
            </a:r>
            <a:r>
              <a:rPr lang="en-US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US" i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thương</a:t>
            </a:r>
            <a:r>
              <a:rPr lang="en-US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US" i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vì</a:t>
            </a:r>
            <a:r>
              <a:rPr lang="en-US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US" i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cuộc</a:t>
            </a:r>
            <a:r>
              <a:rPr lang="en-US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US" i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chiến</a:t>
            </a:r>
            <a:r>
              <a:rPr lang="en-US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US" i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tranh</a:t>
            </a:r>
            <a:r>
              <a:rPr lang="en-US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phi </a:t>
            </a:r>
            <a:r>
              <a:rPr lang="en-US" i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nghĩa</a:t>
            </a:r>
            <a:r>
              <a:rPr lang="en-US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.</a:t>
            </a:r>
            <a:endParaRPr lang="en-US" i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746171" y="3265717"/>
            <a:ext cx="4267200" cy="181791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000" b="1" u="sng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Những</a:t>
            </a:r>
            <a:r>
              <a:rPr lang="en-US" sz="2000" b="1" u="sng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000" b="1" u="sng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người</a:t>
            </a:r>
            <a:r>
              <a:rPr lang="en-US" sz="2000" b="1" u="sng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ở </a:t>
            </a:r>
            <a:r>
              <a:rPr lang="en-US" sz="2000" b="1" u="sng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hậu</a:t>
            </a:r>
            <a:r>
              <a:rPr lang="en-US" sz="2000" b="1" u="sng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000" b="1" u="sng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phương</a:t>
            </a:r>
            <a:r>
              <a:rPr lang="en-US" sz="2000" b="1" u="sng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:</a:t>
            </a:r>
          </a:p>
          <a:p>
            <a:pPr marL="342900" indent="-342900">
              <a:buFontTx/>
              <a:buChar char="-"/>
            </a:pPr>
            <a:r>
              <a:rPr lang="en-US" i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Kiệt</a:t>
            </a:r>
            <a:r>
              <a:rPr lang="en-US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US" i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sức</a:t>
            </a:r>
            <a:r>
              <a:rPr lang="en-US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US" i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trong</a:t>
            </a:r>
            <a:r>
              <a:rPr lang="en-US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US" i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các</a:t>
            </a:r>
            <a:r>
              <a:rPr lang="en-US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US" i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xưởng</a:t>
            </a:r>
            <a:r>
              <a:rPr lang="en-US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US" i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thuốc</a:t>
            </a:r>
            <a:r>
              <a:rPr lang="en-US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US" i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súng</a:t>
            </a:r>
            <a:r>
              <a:rPr lang="en-US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US" i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ghê</a:t>
            </a:r>
            <a:r>
              <a:rPr lang="en-US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US" i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tởm</a:t>
            </a:r>
            <a:r>
              <a:rPr lang="en-US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.</a:t>
            </a:r>
          </a:p>
          <a:p>
            <a:pPr marL="342900" indent="-342900">
              <a:buFontTx/>
              <a:buChar char="-"/>
            </a:pPr>
            <a:r>
              <a:rPr lang="en-US" i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Nhiễm</a:t>
            </a:r>
            <a:r>
              <a:rPr lang="en-US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US" i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phải</a:t>
            </a:r>
            <a:r>
              <a:rPr lang="en-US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US" i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những</a:t>
            </a:r>
            <a:r>
              <a:rPr lang="en-US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US" i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luồng</a:t>
            </a:r>
            <a:r>
              <a:rPr lang="en-US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US" i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khói</a:t>
            </a:r>
            <a:r>
              <a:rPr lang="en-US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US" i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độc</a:t>
            </a:r>
            <a:r>
              <a:rPr lang="en-US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US" i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đỏ</a:t>
            </a:r>
            <a:r>
              <a:rPr lang="en-US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US" i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ối</a:t>
            </a:r>
            <a:r>
              <a:rPr lang="en-US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US" i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của</a:t>
            </a:r>
            <a:r>
              <a:rPr lang="en-US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US" i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người</a:t>
            </a:r>
            <a:r>
              <a:rPr lang="en-US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US" i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Pháp</a:t>
            </a:r>
            <a:endParaRPr lang="en-US" i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561112" y="2996293"/>
            <a:ext cx="1895475" cy="420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5638" y="2996293"/>
            <a:ext cx="1895475" cy="420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Straight Arrow Connector 2"/>
          <p:cNvCxnSpPr/>
          <p:nvPr/>
        </p:nvCxnSpPr>
        <p:spPr>
          <a:xfrm>
            <a:off x="2492826" y="5110845"/>
            <a:ext cx="0" cy="299355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/>
          <p:cNvCxnSpPr>
            <a:stCxn id="12" idx="2"/>
          </p:cNvCxnSpPr>
          <p:nvPr/>
        </p:nvCxnSpPr>
        <p:spPr>
          <a:xfrm>
            <a:off x="6879771" y="5083631"/>
            <a:ext cx="0" cy="326569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1349826" y="5410199"/>
            <a:ext cx="6553200" cy="6858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i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Bảy</a:t>
            </a:r>
            <a:r>
              <a:rPr lang="en-US" sz="2000" b="1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000" b="1" i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mươi</a:t>
            </a:r>
            <a:r>
              <a:rPr lang="en-US" sz="2000" b="1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000" b="1" i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vạn</a:t>
            </a:r>
            <a:r>
              <a:rPr lang="en-US" sz="2000" b="1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000" b="1" i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người</a:t>
            </a:r>
            <a:r>
              <a:rPr lang="en-US" sz="2000" b="1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000" b="1" i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bản</a:t>
            </a:r>
            <a:r>
              <a:rPr lang="en-US" sz="2000" b="1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000" b="1" i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xứ</a:t>
            </a:r>
            <a:r>
              <a:rPr lang="en-US" sz="2000" b="1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000" b="1" i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đã</a:t>
            </a:r>
            <a:r>
              <a:rPr lang="en-US" sz="2000" b="1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000" b="1" i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đặt</a:t>
            </a:r>
            <a:r>
              <a:rPr lang="en-US" sz="2000" b="1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000" b="1" i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chân</a:t>
            </a:r>
            <a:r>
              <a:rPr lang="en-US" sz="2000" b="1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000" b="1" i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lên</a:t>
            </a:r>
            <a:r>
              <a:rPr lang="en-US" sz="2000" b="1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000" b="1" i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đất</a:t>
            </a:r>
            <a:r>
              <a:rPr lang="en-US" sz="2000" b="1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000" b="1" i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Pháp</a:t>
            </a:r>
            <a:endParaRPr lang="en-US" sz="2000" b="1" i="1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algn="ctr"/>
            <a:r>
              <a:rPr lang="en-US" sz="2000" b="1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=&gt; </a:t>
            </a:r>
            <a:r>
              <a:rPr lang="en-US" sz="2000" b="1" i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Tám</a:t>
            </a:r>
            <a:r>
              <a:rPr lang="en-US" sz="2000" b="1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000" b="1" i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vạn</a:t>
            </a:r>
            <a:r>
              <a:rPr lang="en-US" sz="2000" b="1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000" b="1" i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người</a:t>
            </a:r>
            <a:r>
              <a:rPr lang="en-US" sz="2000" b="1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000" b="1" i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không</a:t>
            </a:r>
            <a:r>
              <a:rPr lang="en-US" sz="2000" b="1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000" b="1" i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bao</a:t>
            </a:r>
            <a:r>
              <a:rPr lang="en-US" sz="2000" b="1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000" b="1" i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giờ</a:t>
            </a:r>
            <a:r>
              <a:rPr lang="en-US" sz="2000" b="1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000" b="1" i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còn</a:t>
            </a:r>
            <a:r>
              <a:rPr lang="en-US" sz="2000" b="1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000" b="1" i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trông</a:t>
            </a:r>
            <a:r>
              <a:rPr lang="en-US" sz="2000" b="1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000" b="1" i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thấy</a:t>
            </a:r>
            <a:r>
              <a:rPr lang="en-US" sz="2000" b="1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000" b="1" i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mặt</a:t>
            </a:r>
            <a:r>
              <a:rPr lang="en-US" sz="2000" b="1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000" b="1" i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trời</a:t>
            </a:r>
            <a:r>
              <a:rPr lang="en-US" sz="2000" b="1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endParaRPr lang="en-US" sz="2000" b="1" i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0" name="Curved Right Arrow 19"/>
          <p:cNvSpPr/>
          <p:nvPr/>
        </p:nvSpPr>
        <p:spPr>
          <a:xfrm>
            <a:off x="685800" y="5562601"/>
            <a:ext cx="642257" cy="1213754"/>
          </a:xfrm>
          <a:prstGeom prst="curvedRightArrow">
            <a:avLst>
              <a:gd name="adj1" fmla="val 25000"/>
              <a:gd name="adj2" fmla="val 52653"/>
              <a:gd name="adj3" fmla="val 25000"/>
            </a:avLst>
          </a:prstGeom>
          <a:ln>
            <a:solidFill>
              <a:schemeClr val="tx2">
                <a:lumMod val="50000"/>
              </a:schemeClr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1328056" y="6281055"/>
            <a:ext cx="2982688" cy="4953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Bi </a:t>
            </a:r>
            <a:r>
              <a:rPr lang="en-US" sz="2000" b="1" i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thảm</a:t>
            </a:r>
            <a:r>
              <a:rPr lang="en-US" sz="2000" b="1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, </a:t>
            </a:r>
            <a:r>
              <a:rPr lang="en-US" sz="2000" b="1" i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đau</a:t>
            </a:r>
            <a:r>
              <a:rPr lang="en-US" sz="2000" b="1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000" b="1" i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thương</a:t>
            </a:r>
            <a:endParaRPr lang="en-US" sz="2000" b="1" i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20458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000"/>
                            </p:stCondLst>
                            <p:childTnLst>
                              <p:par>
                                <p:cTn id="65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0"/>
                            </p:stCondLst>
                            <p:childTnLst>
                              <p:par>
                                <p:cTn id="83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6000"/>
                            </p:stCondLst>
                            <p:childTnLst>
                              <p:par>
                                <p:cTn id="9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7000"/>
                            </p:stCondLst>
                            <p:childTnLst>
                              <p:par>
                                <p:cTn id="96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21" grpId="0" animBg="1"/>
      <p:bldP spid="29" grpId="0" animBg="1"/>
      <p:bldP spid="12" grpId="0" animBg="1"/>
      <p:bldP spid="22" grpId="0" animBg="1"/>
      <p:bldP spid="20" grpId="0" animBg="1"/>
      <p:bldP spid="2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 rot="21057463">
            <a:off x="413106" y="1034807"/>
            <a:ext cx="534214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Cảm</a:t>
            </a:r>
            <a:r>
              <a:rPr lang="en-US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en-US" sz="36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ơn</a:t>
            </a:r>
            <a:r>
              <a:rPr lang="en-US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en-US" sz="36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thầy</a:t>
            </a:r>
            <a:r>
              <a:rPr lang="en-US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en-US" sz="36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và</a:t>
            </a:r>
            <a:r>
              <a:rPr lang="en-US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en-US" sz="36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các</a:t>
            </a:r>
            <a:r>
              <a:rPr lang="en-US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en-US" sz="36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bạn</a:t>
            </a:r>
            <a:r>
              <a:rPr lang="en-US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en-US" sz="36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đã</a:t>
            </a:r>
            <a:r>
              <a:rPr lang="en-US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en-US" sz="36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lắng</a:t>
            </a:r>
            <a:r>
              <a:rPr lang="en-US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en-US" sz="36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nghe</a:t>
            </a:r>
            <a:r>
              <a:rPr lang="en-US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</a:p>
          <a:p>
            <a:pPr algn="ctr"/>
            <a:r>
              <a:rPr lang="en-US" sz="36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phần</a:t>
            </a:r>
            <a:r>
              <a:rPr lang="en-US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en-US" sz="36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thuyết</a:t>
            </a:r>
            <a:r>
              <a:rPr lang="en-US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en-US" sz="36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trình</a:t>
            </a:r>
            <a:r>
              <a:rPr lang="en-US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en-US" sz="36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của</a:t>
            </a:r>
            <a:r>
              <a:rPr lang="en-US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en-US" sz="36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tổ</a:t>
            </a:r>
            <a:r>
              <a:rPr lang="en-US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3 </a:t>
            </a:r>
            <a:endParaRPr lang="en-US" sz="3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7063259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332</TotalTime>
  <Words>463</Words>
  <Application>Microsoft Office PowerPoint</Application>
  <PresentationFormat>On-screen Show (4:3)</PresentationFormat>
  <Paragraphs>60</Paragraphs>
  <Slides>9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Office Theme</vt:lpstr>
      <vt:lpstr>THUẾ MÁU (Trích Bản án chê độ thực dân Pháp)      Nguyễn Ái Quốc</vt:lpstr>
      <vt:lpstr>PowerPoint Presentation</vt:lpstr>
      <vt:lpstr>Thái độ của người Pháp</vt:lpstr>
      <vt:lpstr>PowerPoint Presentation</vt:lpstr>
      <vt:lpstr>Thái độ của người Pháp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THUẾ MÁU (Trích Bản án chê độ thực dân Pháp)</dc:title>
  <dc:creator>Administrator</dc:creator>
  <cp:lastModifiedBy>Windows User</cp:lastModifiedBy>
  <cp:revision>39</cp:revision>
  <dcterms:created xsi:type="dcterms:W3CDTF">2006-08-16T00:00:00Z</dcterms:created>
  <dcterms:modified xsi:type="dcterms:W3CDTF">2018-03-19T15:02:17Z</dcterms:modified>
</cp:coreProperties>
</file>