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 id="2147483685" r:id="rId2"/>
  </p:sldMasterIdLst>
  <p:notesMasterIdLst>
    <p:notesMasterId r:id="rId37"/>
  </p:notesMasterIdLst>
  <p:sldIdLst>
    <p:sldId id="384" r:id="rId3"/>
    <p:sldId id="358" r:id="rId4"/>
    <p:sldId id="337" r:id="rId5"/>
    <p:sldId id="331" r:id="rId6"/>
    <p:sldId id="305" r:id="rId7"/>
    <p:sldId id="328" r:id="rId8"/>
    <p:sldId id="323" r:id="rId9"/>
    <p:sldId id="329" r:id="rId10"/>
    <p:sldId id="257" r:id="rId11"/>
    <p:sldId id="330" r:id="rId12"/>
    <p:sldId id="313" r:id="rId13"/>
    <p:sldId id="332" r:id="rId14"/>
    <p:sldId id="333" r:id="rId15"/>
    <p:sldId id="356" r:id="rId16"/>
    <p:sldId id="336" r:id="rId17"/>
    <p:sldId id="338" r:id="rId18"/>
    <p:sldId id="339" r:id="rId19"/>
    <p:sldId id="357" r:id="rId20"/>
    <p:sldId id="359" r:id="rId21"/>
    <p:sldId id="360" r:id="rId22"/>
    <p:sldId id="335" r:id="rId23"/>
    <p:sldId id="340" r:id="rId24"/>
    <p:sldId id="341" r:id="rId25"/>
    <p:sldId id="342" r:id="rId26"/>
    <p:sldId id="355" r:id="rId27"/>
    <p:sldId id="352" r:id="rId28"/>
    <p:sldId id="344" r:id="rId29"/>
    <p:sldId id="343" r:id="rId30"/>
    <p:sldId id="353" r:id="rId31"/>
    <p:sldId id="347" r:id="rId32"/>
    <p:sldId id="348" r:id="rId33"/>
    <p:sldId id="349" r:id="rId34"/>
    <p:sldId id="350" r:id="rId35"/>
    <p:sldId id="311" r:id="rId36"/>
  </p:sldIdLst>
  <p:sldSz cx="12634913" cy="9475788"/>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5" userDrawn="1">
          <p15:clr>
            <a:srgbClr val="A4A3A4"/>
          </p15:clr>
        </p15:guide>
        <p15:guide id="2" pos="3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FF99FF"/>
    <a:srgbClr val="6600FF"/>
    <a:srgbClr val="00CC00"/>
    <a:srgbClr val="FFFF99"/>
    <a:srgbClr val="3399FF"/>
    <a:srgbClr val="FF0066"/>
    <a:srgbClr val="2CA64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29" autoAdjust="0"/>
  </p:normalViewPr>
  <p:slideViewPr>
    <p:cSldViewPr showGuides="1">
      <p:cViewPr varScale="1">
        <p:scale>
          <a:sx n="58" d="100"/>
          <a:sy n="58" d="100"/>
        </p:scale>
        <p:origin x="1200" y="108"/>
      </p:cViewPr>
      <p:guideLst>
        <p:guide orient="horz" pos="2985"/>
        <p:guide pos="39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pPr lvl="0" algn="r"/>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xfrm>
            <a:off x="1143000" y="685800"/>
            <a:ext cx="4572000" cy="3429000"/>
          </a:xfrm>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5</a:t>
            </a:fld>
            <a:endParaRPr lang="zh-CN" altLang="en-US" dirty="0">
              <a:solidFill>
                <a:prstClr val="black"/>
              </a:solidFill>
            </a:endParaRPr>
          </a:p>
        </p:txBody>
      </p:sp>
    </p:spTree>
    <p:extLst>
      <p:ext uri="{BB962C8B-B14F-4D97-AF65-F5344CB8AC3E}">
        <p14:creationId xmlns:p14="http://schemas.microsoft.com/office/powerpoint/2010/main" val="261684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xfrm>
            <a:off x="1143000" y="685800"/>
            <a:ext cx="4572000" cy="3429000"/>
          </a:xfrm>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7</a:t>
            </a:fld>
            <a:endParaRPr lang="zh-CN" sz="1200" dirty="0"/>
          </a:p>
        </p:txBody>
      </p:sp>
    </p:spTree>
    <p:extLst>
      <p:ext uri="{BB962C8B-B14F-4D97-AF65-F5344CB8AC3E}">
        <p14:creationId xmlns:p14="http://schemas.microsoft.com/office/powerpoint/2010/main" val="342639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1143000" y="685800"/>
            <a:ext cx="4572000" cy="3429000"/>
          </a:xfrm>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9</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7619" y="2943638"/>
            <a:ext cx="10739676" cy="2031153"/>
          </a:xfrm>
        </p:spPr>
        <p:txBody>
          <a:bodyPr/>
          <a:lstStyle/>
          <a:p>
            <a:r>
              <a:rPr lang="en-US"/>
              <a:t>Click to edit Master title style</a:t>
            </a:r>
          </a:p>
        </p:txBody>
      </p:sp>
      <p:sp>
        <p:nvSpPr>
          <p:cNvPr id="3" name="Subtitle 2"/>
          <p:cNvSpPr>
            <a:spLocks noGrp="1"/>
          </p:cNvSpPr>
          <p:nvPr>
            <p:ph type="subTitle" idx="1"/>
          </p:nvPr>
        </p:nvSpPr>
        <p:spPr>
          <a:xfrm>
            <a:off x="1895237" y="5369613"/>
            <a:ext cx="8844439" cy="2421590"/>
          </a:xfrm>
        </p:spPr>
        <p:txBody>
          <a:bodyPr/>
          <a:lstStyle>
            <a:lvl1pPr marL="0" indent="0" algn="ctr">
              <a:buNone/>
              <a:defRPr>
                <a:solidFill>
                  <a:schemeClr val="tx1">
                    <a:tint val="75000"/>
                  </a:schemeClr>
                </a:solidFill>
              </a:defRPr>
            </a:lvl1pPr>
            <a:lvl2pPr marL="631673" indent="0" algn="ctr">
              <a:buNone/>
              <a:defRPr>
                <a:solidFill>
                  <a:schemeClr val="tx1">
                    <a:tint val="75000"/>
                  </a:schemeClr>
                </a:solidFill>
              </a:defRPr>
            </a:lvl2pPr>
            <a:lvl3pPr marL="1263345" indent="0" algn="ctr">
              <a:buNone/>
              <a:defRPr>
                <a:solidFill>
                  <a:schemeClr val="tx1">
                    <a:tint val="75000"/>
                  </a:schemeClr>
                </a:solidFill>
              </a:defRPr>
            </a:lvl3pPr>
            <a:lvl4pPr marL="1895020" indent="0" algn="ctr">
              <a:buNone/>
              <a:defRPr>
                <a:solidFill>
                  <a:schemeClr val="tx1">
                    <a:tint val="75000"/>
                  </a:schemeClr>
                </a:solidFill>
              </a:defRPr>
            </a:lvl4pPr>
            <a:lvl5pPr marL="2526693" indent="0" algn="ctr">
              <a:buNone/>
              <a:defRPr>
                <a:solidFill>
                  <a:schemeClr val="tx1">
                    <a:tint val="75000"/>
                  </a:schemeClr>
                </a:solidFill>
              </a:defRPr>
            </a:lvl5pPr>
            <a:lvl6pPr marL="3158364" indent="0" algn="ctr">
              <a:buNone/>
              <a:defRPr>
                <a:solidFill>
                  <a:schemeClr val="tx1">
                    <a:tint val="75000"/>
                  </a:schemeClr>
                </a:solidFill>
              </a:defRPr>
            </a:lvl6pPr>
            <a:lvl7pPr marL="3790038" indent="0" algn="ctr">
              <a:buNone/>
              <a:defRPr>
                <a:solidFill>
                  <a:schemeClr val="tx1">
                    <a:tint val="75000"/>
                  </a:schemeClr>
                </a:solidFill>
              </a:defRPr>
            </a:lvl7pPr>
            <a:lvl8pPr marL="4421711" indent="0" algn="ctr">
              <a:buNone/>
              <a:defRPr>
                <a:solidFill>
                  <a:schemeClr val="tx1">
                    <a:tint val="75000"/>
                  </a:schemeClr>
                </a:solidFill>
              </a:defRPr>
            </a:lvl8pPr>
            <a:lvl9pPr marL="50533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90878048"/>
      </p:ext>
    </p:extLst>
  </p:cSld>
  <p:clrMapOvr>
    <a:masterClrMapping/>
  </p:clrMapOvr>
  <p:transition spd="slow">
    <p:pull/>
  </p:transition>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98343468"/>
      </p:ext>
    </p:extLst>
  </p:cSld>
  <p:clrMapOvr>
    <a:masterClrMapping/>
  </p:clrMapOvr>
  <p:transition spd="slow">
    <p:pull/>
  </p:transition>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59045" y="524242"/>
            <a:ext cx="3926475" cy="111713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3037" y="524242"/>
            <a:ext cx="11575424" cy="11171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4042579"/>
      </p:ext>
    </p:extLst>
  </p:cSld>
  <p:clrMapOvr>
    <a:masterClrMapping/>
  </p:clrMapOvr>
  <p:transition spd="slow">
    <p:pull/>
  </p:transition>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634913" cy="9581075"/>
            <a:chOff x="0" y="0"/>
            <a:chExt cx="5760" cy="4368"/>
          </a:xfrm>
        </p:grpSpPr>
        <p:sp>
          <p:nvSpPr>
            <p:cNvPr id="5"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6"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8"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0"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1"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2"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3"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16"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7"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8"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1"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2"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grpSp>
      <p:sp>
        <p:nvSpPr>
          <p:cNvPr id="63509" name="Rectangle 21"/>
          <p:cNvSpPr>
            <a:spLocks noGrp="1" noChangeArrowheads="1"/>
          </p:cNvSpPr>
          <p:nvPr>
            <p:ph type="ctrTitle" sz="quarter"/>
          </p:nvPr>
        </p:nvSpPr>
        <p:spPr>
          <a:xfrm>
            <a:off x="947619" y="2526877"/>
            <a:ext cx="10739676" cy="2399656"/>
          </a:xfrm>
        </p:spPr>
        <p:txBody>
          <a:bodyPr/>
          <a:lstStyle>
            <a:lvl1pPr>
              <a:defRPr sz="7500"/>
            </a:lvl1pPr>
          </a:lstStyle>
          <a:p>
            <a:pPr lvl="0"/>
            <a:r>
              <a:rPr lang="en-US" noProof="0"/>
              <a:t>Click to edit Master title style</a:t>
            </a:r>
          </a:p>
        </p:txBody>
      </p:sp>
      <p:sp>
        <p:nvSpPr>
          <p:cNvPr id="63510" name="Rectangle 22"/>
          <p:cNvSpPr>
            <a:spLocks noGrp="1" noChangeArrowheads="1"/>
          </p:cNvSpPr>
          <p:nvPr>
            <p:ph type="subTitle" sz="quarter" idx="1"/>
          </p:nvPr>
        </p:nvSpPr>
        <p:spPr>
          <a:xfrm>
            <a:off x="1895237" y="5369613"/>
            <a:ext cx="8844439" cy="2421590"/>
          </a:xfrm>
        </p:spPr>
        <p:txBody>
          <a:bodyPr/>
          <a:lstStyle>
            <a:lvl1pPr marL="0" indent="0" algn="ctr">
              <a:buFont typeface="Wingdings" pitchFamily="2" charset="2"/>
              <a:buNone/>
              <a:defRPr/>
            </a:lvl1pPr>
          </a:lstStyle>
          <a:p>
            <a:pPr lvl="0"/>
            <a:r>
              <a:rPr lang="en-US" noProof="0"/>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fld id="{50D4972A-6F6A-43DE-887C-EDC70E923724}" type="datetimeFigureOut">
              <a:rPr lang="en-US">
                <a:solidFill>
                  <a:srgbClr val="FFFFFF"/>
                </a:solidFill>
              </a:rPr>
              <a:pPr>
                <a:defRPr/>
              </a:pPr>
              <a:t>9/17/2021</a:t>
            </a:fld>
            <a:endParaRPr lang="en-US">
              <a:solidFill>
                <a:srgbClr val="FFFFFF"/>
              </a:solidFill>
            </a:endParaRPr>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25" name="Rectangle 25"/>
          <p:cNvSpPr>
            <a:spLocks noGrp="1" noChangeArrowheads="1"/>
          </p:cNvSpPr>
          <p:nvPr>
            <p:ph type="sldNum" sz="quarter" idx="12"/>
          </p:nvPr>
        </p:nvSpPr>
        <p:spPr/>
        <p:txBody>
          <a:bodyPr/>
          <a:lstStyle>
            <a:lvl1pPr>
              <a:defRPr smtClean="0"/>
            </a:lvl1pPr>
          </a:lstStyle>
          <a:p>
            <a:pPr>
              <a:defRPr/>
            </a:pPr>
            <a:fld id="{8039F75B-8D65-41A4-AAD4-042552E56B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96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fld id="{02D2C452-B3F9-413A-8982-7DA298FA4936}" type="datetimeFigureOut">
              <a:rPr lang="en-US">
                <a:solidFill>
                  <a:srgbClr val="FFFFFF"/>
                </a:solidFill>
              </a:rPr>
              <a:pPr>
                <a:defRPr/>
              </a:pPr>
              <a:t>9/17/2021</a:t>
            </a:fld>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2A0EEBDB-C79F-4FE5-8111-0D65FC37CD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3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071" y="6089072"/>
            <a:ext cx="10739676" cy="1881997"/>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98071" y="4016244"/>
            <a:ext cx="10739676" cy="2072828"/>
          </a:xfrm>
        </p:spPr>
        <p:txBody>
          <a:bodyPr anchor="b"/>
          <a:lstStyle>
            <a:lvl1pPr marL="0" indent="0">
              <a:buNone/>
              <a:defRPr sz="2800"/>
            </a:lvl1pPr>
            <a:lvl2pPr marL="631713" indent="0">
              <a:buNone/>
              <a:defRPr sz="2500"/>
            </a:lvl2pPr>
            <a:lvl3pPr marL="1263426" indent="0">
              <a:buNone/>
              <a:defRPr sz="2200"/>
            </a:lvl3pPr>
            <a:lvl4pPr marL="1895140" indent="0">
              <a:buNone/>
              <a:defRPr sz="1900"/>
            </a:lvl4pPr>
            <a:lvl5pPr marL="2526853" indent="0">
              <a:buNone/>
              <a:defRPr sz="1900"/>
            </a:lvl5pPr>
            <a:lvl6pPr marL="3158566" indent="0">
              <a:buNone/>
              <a:defRPr sz="1900"/>
            </a:lvl6pPr>
            <a:lvl7pPr marL="3790279" indent="0">
              <a:buNone/>
              <a:defRPr sz="1900"/>
            </a:lvl7pPr>
            <a:lvl8pPr marL="4421993" indent="0">
              <a:buNone/>
              <a:defRPr sz="1900"/>
            </a:lvl8pPr>
            <a:lvl9pPr marL="5053706" indent="0">
              <a:buNone/>
              <a:defRPr sz="19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fld id="{C76F913D-5124-40C4-8192-205544C0E454}" type="datetimeFigureOut">
              <a:rPr lang="en-US">
                <a:solidFill>
                  <a:srgbClr val="FFFFFF"/>
                </a:solidFill>
              </a:rPr>
              <a:pPr>
                <a:defRPr/>
              </a:pPr>
              <a:t>9/17/2021</a:t>
            </a:fld>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7E2451D-51E6-47E0-AD93-8DEE07F187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360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1746" y="2211018"/>
            <a:ext cx="5580420" cy="6260162"/>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22747" y="2211018"/>
            <a:ext cx="5580420" cy="6260162"/>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fld id="{FEF81C53-B89A-45AB-A629-8F0FE42B41EE}" type="datetimeFigureOut">
              <a:rPr lang="en-US">
                <a:solidFill>
                  <a:srgbClr val="FFFFFF"/>
                </a:solidFill>
              </a:rPr>
              <a:pPr>
                <a:defRPr/>
              </a:pPr>
              <a:t>9/17/2021</a:t>
            </a:fld>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5841A83B-DFEA-4C47-BE21-CD97A316192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261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1746" y="379471"/>
            <a:ext cx="11371422" cy="15792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1746" y="2121086"/>
            <a:ext cx="5582614" cy="883967"/>
          </a:xfrm>
        </p:spPr>
        <p:txBody>
          <a:bodyPr anchor="b"/>
          <a:lstStyle>
            <a:lvl1pPr marL="0" indent="0">
              <a:buNone/>
              <a:defRPr sz="3300" b="1"/>
            </a:lvl1pPr>
            <a:lvl2pPr marL="631713" indent="0">
              <a:buNone/>
              <a:defRPr sz="2800" b="1"/>
            </a:lvl2pPr>
            <a:lvl3pPr marL="1263426" indent="0">
              <a:buNone/>
              <a:defRPr sz="2500" b="1"/>
            </a:lvl3pPr>
            <a:lvl4pPr marL="1895140" indent="0">
              <a:buNone/>
              <a:defRPr sz="2200" b="1"/>
            </a:lvl4pPr>
            <a:lvl5pPr marL="2526853" indent="0">
              <a:buNone/>
              <a:defRPr sz="2200" b="1"/>
            </a:lvl5pPr>
            <a:lvl6pPr marL="3158566" indent="0">
              <a:buNone/>
              <a:defRPr sz="2200" b="1"/>
            </a:lvl6pPr>
            <a:lvl7pPr marL="3790279" indent="0">
              <a:buNone/>
              <a:defRPr sz="2200" b="1"/>
            </a:lvl7pPr>
            <a:lvl8pPr marL="4421993" indent="0">
              <a:buNone/>
              <a:defRPr sz="2200" b="1"/>
            </a:lvl8pPr>
            <a:lvl9pPr marL="5053706" indent="0">
              <a:buNone/>
              <a:defRPr sz="2200" b="1"/>
            </a:lvl9pPr>
          </a:lstStyle>
          <a:p>
            <a:pPr lvl="0"/>
            <a:r>
              <a:rPr lang="en-US"/>
              <a:t>Click to edit Master text styles</a:t>
            </a:r>
          </a:p>
        </p:txBody>
      </p:sp>
      <p:sp>
        <p:nvSpPr>
          <p:cNvPr id="4" name="Content Placeholder 3"/>
          <p:cNvSpPr>
            <a:spLocks noGrp="1"/>
          </p:cNvSpPr>
          <p:nvPr>
            <p:ph sz="half" idx="2"/>
          </p:nvPr>
        </p:nvSpPr>
        <p:spPr>
          <a:xfrm>
            <a:off x="631746" y="3005053"/>
            <a:ext cx="5582614" cy="5459546"/>
          </a:xfrm>
        </p:spPr>
        <p:txBody>
          <a:bodyPr/>
          <a:lstStyle>
            <a:lvl1pPr>
              <a:defRPr sz="33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8361" y="2121086"/>
            <a:ext cx="5584807" cy="883967"/>
          </a:xfrm>
        </p:spPr>
        <p:txBody>
          <a:bodyPr anchor="b"/>
          <a:lstStyle>
            <a:lvl1pPr marL="0" indent="0">
              <a:buNone/>
              <a:defRPr sz="3300" b="1"/>
            </a:lvl1pPr>
            <a:lvl2pPr marL="631713" indent="0">
              <a:buNone/>
              <a:defRPr sz="2800" b="1"/>
            </a:lvl2pPr>
            <a:lvl3pPr marL="1263426" indent="0">
              <a:buNone/>
              <a:defRPr sz="2500" b="1"/>
            </a:lvl3pPr>
            <a:lvl4pPr marL="1895140" indent="0">
              <a:buNone/>
              <a:defRPr sz="2200" b="1"/>
            </a:lvl4pPr>
            <a:lvl5pPr marL="2526853" indent="0">
              <a:buNone/>
              <a:defRPr sz="2200" b="1"/>
            </a:lvl5pPr>
            <a:lvl6pPr marL="3158566" indent="0">
              <a:buNone/>
              <a:defRPr sz="2200" b="1"/>
            </a:lvl6pPr>
            <a:lvl7pPr marL="3790279" indent="0">
              <a:buNone/>
              <a:defRPr sz="2200" b="1"/>
            </a:lvl7pPr>
            <a:lvl8pPr marL="4421993" indent="0">
              <a:buNone/>
              <a:defRPr sz="2200" b="1"/>
            </a:lvl8pPr>
            <a:lvl9pPr marL="5053706"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418361" y="3005053"/>
            <a:ext cx="5584807" cy="5459546"/>
          </a:xfrm>
        </p:spPr>
        <p:txBody>
          <a:bodyPr/>
          <a:lstStyle>
            <a:lvl1pPr>
              <a:defRPr sz="33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fld id="{01FB60A8-59DC-4FDC-A79C-9EC1AF9E12C9}" type="datetimeFigureOut">
              <a:rPr lang="en-US">
                <a:solidFill>
                  <a:srgbClr val="FFFFFF"/>
                </a:solidFill>
              </a:rPr>
              <a:pPr>
                <a:defRPr/>
              </a:pPr>
              <a:t>9/17/2021</a:t>
            </a:fld>
            <a:endParaRPr lang="en-US">
              <a:solidFill>
                <a:srgbClr val="FFFFFF"/>
              </a:solidFill>
            </a:endParaRPr>
          </a:p>
        </p:txBody>
      </p:sp>
      <p:sp>
        <p:nvSpPr>
          <p:cNvPr id="8"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5"/>
          <p:cNvSpPr>
            <a:spLocks noGrp="1" noChangeArrowheads="1"/>
          </p:cNvSpPr>
          <p:nvPr>
            <p:ph type="sldNum" sz="quarter" idx="12"/>
          </p:nvPr>
        </p:nvSpPr>
        <p:spPr>
          <a:ln/>
        </p:spPr>
        <p:txBody>
          <a:bodyPr/>
          <a:lstStyle>
            <a:lvl1pPr>
              <a:defRPr/>
            </a:lvl1pPr>
          </a:lstStyle>
          <a:p>
            <a:pPr>
              <a:defRPr/>
            </a:pPr>
            <a:fld id="{DF020363-F627-4076-95A0-308FEDD2E63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7433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fld id="{B936248F-54A5-4E38-9A27-83E658A6C643}" type="datetimeFigureOut">
              <a:rPr lang="en-US">
                <a:solidFill>
                  <a:srgbClr val="FFFFFF"/>
                </a:solidFill>
              </a:rPr>
              <a:pPr>
                <a:defRPr/>
              </a:pPr>
              <a:t>9/17/2021</a:t>
            </a:fld>
            <a:endParaRPr lang="en-US">
              <a:solidFill>
                <a:srgbClr val="FFFFFF"/>
              </a:solidFill>
            </a:endParaRPr>
          </a:p>
        </p:txBody>
      </p:sp>
      <p:sp>
        <p:nvSpPr>
          <p:cNvPr id="4"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sldNum" sz="quarter" idx="12"/>
          </p:nvPr>
        </p:nvSpPr>
        <p:spPr>
          <a:ln/>
        </p:spPr>
        <p:txBody>
          <a:bodyPr/>
          <a:lstStyle>
            <a:lvl1pPr>
              <a:defRPr/>
            </a:lvl1pPr>
          </a:lstStyle>
          <a:p>
            <a:pPr>
              <a:defRPr/>
            </a:pPr>
            <a:fld id="{07EC60E7-625E-4CA4-BF57-06F992CA75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5885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fld id="{478F2271-60D8-4754-92C8-54E6F130D1EB}" type="datetimeFigureOut">
              <a:rPr lang="en-US">
                <a:solidFill>
                  <a:srgbClr val="FFFFFF"/>
                </a:solidFill>
              </a:rPr>
              <a:pPr>
                <a:defRPr/>
              </a:pPr>
              <a:t>9/17/2021</a:t>
            </a:fld>
            <a:endParaRPr lang="en-US">
              <a:solidFill>
                <a:srgbClr val="FFFFFF"/>
              </a:solidFill>
            </a:endParaRPr>
          </a:p>
        </p:txBody>
      </p:sp>
      <p:sp>
        <p:nvSpPr>
          <p:cNvPr id="3"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sldNum" sz="quarter" idx="12"/>
          </p:nvPr>
        </p:nvSpPr>
        <p:spPr>
          <a:ln/>
        </p:spPr>
        <p:txBody>
          <a:bodyPr/>
          <a:lstStyle>
            <a:lvl1pPr>
              <a:defRPr/>
            </a:lvl1pPr>
          </a:lstStyle>
          <a:p>
            <a:pPr>
              <a:defRPr/>
            </a:pPr>
            <a:fld id="{A528B2E7-DC28-437F-B4AE-5E0D5920593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657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747" y="377277"/>
            <a:ext cx="4156799" cy="1605620"/>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4939900" y="377277"/>
            <a:ext cx="7063267" cy="8087323"/>
          </a:xfrm>
        </p:spPr>
        <p:txBody>
          <a:bodyPr/>
          <a:lstStyle>
            <a:lvl1pPr>
              <a:defRPr sz="4400"/>
            </a:lvl1pPr>
            <a:lvl2pPr>
              <a:defRPr sz="3900"/>
            </a:lvl2pPr>
            <a:lvl3pPr>
              <a:defRPr sz="33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1747" y="1982897"/>
            <a:ext cx="4156799" cy="6481703"/>
          </a:xfrm>
        </p:spPr>
        <p:txBody>
          <a:bodyPr/>
          <a:lstStyle>
            <a:lvl1pPr marL="0" indent="0">
              <a:buNone/>
              <a:defRPr sz="1900"/>
            </a:lvl1pPr>
            <a:lvl2pPr marL="631713" indent="0">
              <a:buNone/>
              <a:defRPr sz="1700"/>
            </a:lvl2pPr>
            <a:lvl3pPr marL="1263426" indent="0">
              <a:buNone/>
              <a:defRPr sz="1400"/>
            </a:lvl3pPr>
            <a:lvl4pPr marL="1895140" indent="0">
              <a:buNone/>
              <a:defRPr sz="1200"/>
            </a:lvl4pPr>
            <a:lvl5pPr marL="2526853" indent="0">
              <a:buNone/>
              <a:defRPr sz="1200"/>
            </a:lvl5pPr>
            <a:lvl6pPr marL="3158566" indent="0">
              <a:buNone/>
              <a:defRPr sz="1200"/>
            </a:lvl6pPr>
            <a:lvl7pPr marL="3790279" indent="0">
              <a:buNone/>
              <a:defRPr sz="1200"/>
            </a:lvl7pPr>
            <a:lvl8pPr marL="4421993" indent="0">
              <a:buNone/>
              <a:defRPr sz="1200"/>
            </a:lvl8pPr>
            <a:lvl9pPr marL="5053706" indent="0">
              <a:buNone/>
              <a:defRPr sz="12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513BCDE2-4841-4851-84DC-388CA76748F3}" type="datetimeFigureOut">
              <a:rPr lang="en-US">
                <a:solidFill>
                  <a:srgbClr val="FFFFFF"/>
                </a:solidFill>
              </a:rPr>
              <a:pPr>
                <a:defRPr/>
              </a:pPr>
              <a:t>9/17/2021</a:t>
            </a:fld>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831D205E-6A96-4D4B-8A44-701C34F757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27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04846857"/>
      </p:ext>
    </p:extLst>
  </p:cSld>
  <p:clrMapOvr>
    <a:masterClrMapping/>
  </p:clrMapOvr>
  <p:transition spd="slow">
    <p:pull/>
  </p:transition>
  <p:hf sldNum="0" hdr="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6531" y="6633052"/>
            <a:ext cx="7580948" cy="783069"/>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476531" y="846679"/>
            <a:ext cx="7580948" cy="5685473"/>
          </a:xfrm>
        </p:spPr>
        <p:txBody>
          <a:bodyPr/>
          <a:lstStyle>
            <a:lvl1pPr marL="0" indent="0">
              <a:buNone/>
              <a:defRPr sz="4400"/>
            </a:lvl1pPr>
            <a:lvl2pPr marL="631713" indent="0">
              <a:buNone/>
              <a:defRPr sz="3900"/>
            </a:lvl2pPr>
            <a:lvl3pPr marL="1263426" indent="0">
              <a:buNone/>
              <a:defRPr sz="3300"/>
            </a:lvl3pPr>
            <a:lvl4pPr marL="1895140" indent="0">
              <a:buNone/>
              <a:defRPr sz="2800"/>
            </a:lvl4pPr>
            <a:lvl5pPr marL="2526853" indent="0">
              <a:buNone/>
              <a:defRPr sz="2800"/>
            </a:lvl5pPr>
            <a:lvl6pPr marL="3158566" indent="0">
              <a:buNone/>
              <a:defRPr sz="2800"/>
            </a:lvl6pPr>
            <a:lvl7pPr marL="3790279" indent="0">
              <a:buNone/>
              <a:defRPr sz="2800"/>
            </a:lvl7pPr>
            <a:lvl8pPr marL="4421993" indent="0">
              <a:buNone/>
              <a:defRPr sz="2800"/>
            </a:lvl8pPr>
            <a:lvl9pPr marL="5053706" indent="0">
              <a:buNone/>
              <a:defRPr sz="2800"/>
            </a:lvl9pPr>
          </a:lstStyle>
          <a:p>
            <a:pPr lvl="0"/>
            <a:endParaRPr lang="en-US" noProof="0"/>
          </a:p>
        </p:txBody>
      </p:sp>
      <p:sp>
        <p:nvSpPr>
          <p:cNvPr id="4" name="Text Placeholder 3"/>
          <p:cNvSpPr>
            <a:spLocks noGrp="1"/>
          </p:cNvSpPr>
          <p:nvPr>
            <p:ph type="body" sz="half" idx="2"/>
          </p:nvPr>
        </p:nvSpPr>
        <p:spPr>
          <a:xfrm>
            <a:off x="2476531" y="7416121"/>
            <a:ext cx="7580948" cy="1112088"/>
          </a:xfrm>
        </p:spPr>
        <p:txBody>
          <a:bodyPr/>
          <a:lstStyle>
            <a:lvl1pPr marL="0" indent="0">
              <a:buNone/>
              <a:defRPr sz="1900"/>
            </a:lvl1pPr>
            <a:lvl2pPr marL="631713" indent="0">
              <a:buNone/>
              <a:defRPr sz="1700"/>
            </a:lvl2pPr>
            <a:lvl3pPr marL="1263426" indent="0">
              <a:buNone/>
              <a:defRPr sz="1400"/>
            </a:lvl3pPr>
            <a:lvl4pPr marL="1895140" indent="0">
              <a:buNone/>
              <a:defRPr sz="1200"/>
            </a:lvl4pPr>
            <a:lvl5pPr marL="2526853" indent="0">
              <a:buNone/>
              <a:defRPr sz="1200"/>
            </a:lvl5pPr>
            <a:lvl6pPr marL="3158566" indent="0">
              <a:buNone/>
              <a:defRPr sz="1200"/>
            </a:lvl6pPr>
            <a:lvl7pPr marL="3790279" indent="0">
              <a:buNone/>
              <a:defRPr sz="1200"/>
            </a:lvl7pPr>
            <a:lvl8pPr marL="4421993" indent="0">
              <a:buNone/>
              <a:defRPr sz="1200"/>
            </a:lvl8pPr>
            <a:lvl9pPr marL="5053706" indent="0">
              <a:buNone/>
              <a:defRPr sz="12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fld id="{C1410616-1955-4B57-A231-2611BD1ECEC0}" type="datetimeFigureOut">
              <a:rPr lang="en-US">
                <a:solidFill>
                  <a:srgbClr val="FFFFFF"/>
                </a:solidFill>
              </a:rPr>
              <a:pPr>
                <a:defRPr/>
              </a:pPr>
              <a:t>9/17/2021</a:t>
            </a:fld>
            <a:endParaRPr lang="en-US">
              <a:solidFill>
                <a:srgbClr val="FFFFFF"/>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963AD5DE-3A31-4EEF-A10A-B228E075A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4005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fld id="{16446F7D-753B-432A-982A-29ECFBC69D09}" type="datetimeFigureOut">
              <a:rPr lang="en-US">
                <a:solidFill>
                  <a:srgbClr val="FFFFFF"/>
                </a:solidFill>
              </a:rPr>
              <a:pPr>
                <a:defRPr/>
              </a:pPr>
              <a:t>9/17/2021</a:t>
            </a:fld>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1545A7F9-2A9B-44EA-8B6C-DE87B0CE19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7806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0312" y="383858"/>
            <a:ext cx="2842855" cy="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1746" y="383858"/>
            <a:ext cx="8317984" cy="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fld id="{C78C30FE-81F8-4A37-A340-AD495512DEB6}" type="datetimeFigureOut">
              <a:rPr lang="en-US">
                <a:solidFill>
                  <a:srgbClr val="FFFFFF"/>
                </a:solidFill>
              </a:rPr>
              <a:pPr>
                <a:defRPr/>
              </a:pPr>
              <a:t>9/17/2021</a:t>
            </a:fld>
            <a:endParaRPr lang="en-US">
              <a:solidFill>
                <a:srgbClr val="FFFFFF"/>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FC45C450-78C1-4332-9709-C1937BDD3A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793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071" y="6089073"/>
            <a:ext cx="10739676" cy="1881997"/>
          </a:xfrm>
        </p:spPr>
        <p:txBody>
          <a:bodyPr anchor="t"/>
          <a:lstStyle>
            <a:lvl1pPr algn="l">
              <a:defRPr sz="5500" b="1" cap="all"/>
            </a:lvl1pPr>
          </a:lstStyle>
          <a:p>
            <a:r>
              <a:rPr lang="en-US"/>
              <a:t>Click to edit Master title style</a:t>
            </a:r>
          </a:p>
        </p:txBody>
      </p:sp>
      <p:sp>
        <p:nvSpPr>
          <p:cNvPr id="3" name="Text Placeholder 2"/>
          <p:cNvSpPr>
            <a:spLocks noGrp="1"/>
          </p:cNvSpPr>
          <p:nvPr>
            <p:ph type="body" idx="1"/>
          </p:nvPr>
        </p:nvSpPr>
        <p:spPr>
          <a:xfrm>
            <a:off x="998071" y="4016245"/>
            <a:ext cx="10739676" cy="2072828"/>
          </a:xfrm>
        </p:spPr>
        <p:txBody>
          <a:bodyPr anchor="b"/>
          <a:lstStyle>
            <a:lvl1pPr marL="0" indent="0">
              <a:buNone/>
              <a:defRPr sz="2800">
                <a:solidFill>
                  <a:schemeClr val="tx1">
                    <a:tint val="75000"/>
                  </a:schemeClr>
                </a:solidFill>
              </a:defRPr>
            </a:lvl1pPr>
            <a:lvl2pPr marL="631673" indent="0">
              <a:buNone/>
              <a:defRPr sz="2500">
                <a:solidFill>
                  <a:schemeClr val="tx1">
                    <a:tint val="75000"/>
                  </a:schemeClr>
                </a:solidFill>
              </a:defRPr>
            </a:lvl2pPr>
            <a:lvl3pPr marL="1263345" indent="0">
              <a:buNone/>
              <a:defRPr sz="2200">
                <a:solidFill>
                  <a:schemeClr val="tx1">
                    <a:tint val="75000"/>
                  </a:schemeClr>
                </a:solidFill>
              </a:defRPr>
            </a:lvl3pPr>
            <a:lvl4pPr marL="1895020" indent="0">
              <a:buNone/>
              <a:defRPr sz="1900">
                <a:solidFill>
                  <a:schemeClr val="tx1">
                    <a:tint val="75000"/>
                  </a:schemeClr>
                </a:solidFill>
              </a:defRPr>
            </a:lvl4pPr>
            <a:lvl5pPr marL="2526693" indent="0">
              <a:buNone/>
              <a:defRPr sz="1900">
                <a:solidFill>
                  <a:schemeClr val="tx1">
                    <a:tint val="75000"/>
                  </a:schemeClr>
                </a:solidFill>
              </a:defRPr>
            </a:lvl5pPr>
            <a:lvl6pPr marL="3158364" indent="0">
              <a:buNone/>
              <a:defRPr sz="1900">
                <a:solidFill>
                  <a:schemeClr val="tx1">
                    <a:tint val="75000"/>
                  </a:schemeClr>
                </a:solidFill>
              </a:defRPr>
            </a:lvl6pPr>
            <a:lvl7pPr marL="3790038" indent="0">
              <a:buNone/>
              <a:defRPr sz="1900">
                <a:solidFill>
                  <a:schemeClr val="tx1">
                    <a:tint val="75000"/>
                  </a:schemeClr>
                </a:solidFill>
              </a:defRPr>
            </a:lvl7pPr>
            <a:lvl8pPr marL="4421711" indent="0">
              <a:buNone/>
              <a:defRPr sz="1900">
                <a:solidFill>
                  <a:schemeClr val="tx1">
                    <a:tint val="75000"/>
                  </a:schemeClr>
                </a:solidFill>
              </a:defRPr>
            </a:lvl8pPr>
            <a:lvl9pPr marL="505338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66328869"/>
      </p:ext>
    </p:extLst>
  </p:cSld>
  <p:clrMapOvr>
    <a:masterClrMapping/>
  </p:clrMapOvr>
  <p:transition spd="slow">
    <p:pull/>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3037" y="3055504"/>
            <a:ext cx="7749853" cy="8640075"/>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833472" y="3055504"/>
            <a:ext cx="7752046" cy="8640075"/>
          </a:xfrm>
        </p:spPr>
        <p:txBody>
          <a:bodyPr/>
          <a:lstStyle>
            <a:lvl1pPr>
              <a:defRPr sz="3900"/>
            </a:lvl1pPr>
            <a:lvl2pPr>
              <a:defRPr sz="33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87754018"/>
      </p:ext>
    </p:extLst>
  </p:cSld>
  <p:clrMapOvr>
    <a:masterClrMapping/>
  </p:clrMapOvr>
  <p:transition spd="slow">
    <p:pull/>
  </p:transition>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1746" y="379471"/>
            <a:ext cx="11371422" cy="157929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1746" y="2121086"/>
            <a:ext cx="5582614" cy="883967"/>
          </a:xfrm>
        </p:spPr>
        <p:txBody>
          <a:bodyPr anchor="b"/>
          <a:lstStyle>
            <a:lvl1pPr marL="0" indent="0">
              <a:buNone/>
              <a:defRPr sz="3300" b="1"/>
            </a:lvl1pPr>
            <a:lvl2pPr marL="631673" indent="0">
              <a:buNone/>
              <a:defRPr sz="2800" b="1"/>
            </a:lvl2pPr>
            <a:lvl3pPr marL="1263345" indent="0">
              <a:buNone/>
              <a:defRPr sz="2500" b="1"/>
            </a:lvl3pPr>
            <a:lvl4pPr marL="1895020" indent="0">
              <a:buNone/>
              <a:defRPr sz="2200" b="1"/>
            </a:lvl4pPr>
            <a:lvl5pPr marL="2526693" indent="0">
              <a:buNone/>
              <a:defRPr sz="2200" b="1"/>
            </a:lvl5pPr>
            <a:lvl6pPr marL="3158364" indent="0">
              <a:buNone/>
              <a:defRPr sz="2200" b="1"/>
            </a:lvl6pPr>
            <a:lvl7pPr marL="3790038" indent="0">
              <a:buNone/>
              <a:defRPr sz="2200" b="1"/>
            </a:lvl7pPr>
            <a:lvl8pPr marL="4421711" indent="0">
              <a:buNone/>
              <a:defRPr sz="2200" b="1"/>
            </a:lvl8pPr>
            <a:lvl9pPr marL="5053384" indent="0">
              <a:buNone/>
              <a:defRPr sz="2200" b="1"/>
            </a:lvl9pPr>
          </a:lstStyle>
          <a:p>
            <a:pPr lvl="0"/>
            <a:r>
              <a:rPr lang="en-US"/>
              <a:t>Click to edit Master text styles</a:t>
            </a:r>
          </a:p>
        </p:txBody>
      </p:sp>
      <p:sp>
        <p:nvSpPr>
          <p:cNvPr id="4" name="Content Placeholder 3"/>
          <p:cNvSpPr>
            <a:spLocks noGrp="1"/>
          </p:cNvSpPr>
          <p:nvPr>
            <p:ph sz="half" idx="2"/>
          </p:nvPr>
        </p:nvSpPr>
        <p:spPr>
          <a:xfrm>
            <a:off x="631746" y="3005053"/>
            <a:ext cx="5582614" cy="5459546"/>
          </a:xfrm>
        </p:spPr>
        <p:txBody>
          <a:bodyPr/>
          <a:lstStyle>
            <a:lvl1pPr>
              <a:defRPr sz="33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8362" y="2121086"/>
            <a:ext cx="5584807" cy="883967"/>
          </a:xfrm>
        </p:spPr>
        <p:txBody>
          <a:bodyPr anchor="b"/>
          <a:lstStyle>
            <a:lvl1pPr marL="0" indent="0">
              <a:buNone/>
              <a:defRPr sz="3300" b="1"/>
            </a:lvl1pPr>
            <a:lvl2pPr marL="631673" indent="0">
              <a:buNone/>
              <a:defRPr sz="2800" b="1"/>
            </a:lvl2pPr>
            <a:lvl3pPr marL="1263345" indent="0">
              <a:buNone/>
              <a:defRPr sz="2500" b="1"/>
            </a:lvl3pPr>
            <a:lvl4pPr marL="1895020" indent="0">
              <a:buNone/>
              <a:defRPr sz="2200" b="1"/>
            </a:lvl4pPr>
            <a:lvl5pPr marL="2526693" indent="0">
              <a:buNone/>
              <a:defRPr sz="2200" b="1"/>
            </a:lvl5pPr>
            <a:lvl6pPr marL="3158364" indent="0">
              <a:buNone/>
              <a:defRPr sz="2200" b="1"/>
            </a:lvl6pPr>
            <a:lvl7pPr marL="3790038" indent="0">
              <a:buNone/>
              <a:defRPr sz="2200" b="1"/>
            </a:lvl7pPr>
            <a:lvl8pPr marL="4421711" indent="0">
              <a:buNone/>
              <a:defRPr sz="2200" b="1"/>
            </a:lvl8pPr>
            <a:lvl9pPr marL="5053384"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418362" y="3005053"/>
            <a:ext cx="5584807" cy="5459546"/>
          </a:xfrm>
        </p:spPr>
        <p:txBody>
          <a:bodyPr/>
          <a:lstStyle>
            <a:lvl1pPr>
              <a:defRPr sz="33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2300938"/>
      </p:ext>
    </p:extLst>
  </p:cSld>
  <p:clrMapOvr>
    <a:masterClrMapping/>
  </p:clrMapOvr>
  <p:transition spd="slow">
    <p:pull/>
  </p:transition>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56046756"/>
      </p:ext>
    </p:extLst>
  </p:cSld>
  <p:clrMapOvr>
    <a:masterClrMapping/>
  </p:clrMapOvr>
  <p:transition spd="slow">
    <p:pull/>
  </p:transition>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32087539"/>
      </p:ext>
    </p:extLst>
  </p:cSld>
  <p:clrMapOvr>
    <a:masterClrMapping/>
  </p:clrMapOvr>
  <p:transition spd="slow">
    <p:pull/>
  </p:transition>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1748" y="377277"/>
            <a:ext cx="4156799" cy="1605620"/>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4939900" y="377279"/>
            <a:ext cx="7063267" cy="8087323"/>
          </a:xfrm>
        </p:spPr>
        <p:txBody>
          <a:bodyPr/>
          <a:lstStyle>
            <a:lvl1pPr>
              <a:defRPr sz="4400"/>
            </a:lvl1pPr>
            <a:lvl2pPr>
              <a:defRPr sz="3900"/>
            </a:lvl2pPr>
            <a:lvl3pPr>
              <a:defRPr sz="33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1748" y="1982898"/>
            <a:ext cx="4156799" cy="6481703"/>
          </a:xfrm>
        </p:spPr>
        <p:txBody>
          <a:bodyPr/>
          <a:lstStyle>
            <a:lvl1pPr marL="0" indent="0">
              <a:buNone/>
              <a:defRPr sz="1900"/>
            </a:lvl1pPr>
            <a:lvl2pPr marL="631673" indent="0">
              <a:buNone/>
              <a:defRPr sz="1700"/>
            </a:lvl2pPr>
            <a:lvl3pPr marL="1263345" indent="0">
              <a:buNone/>
              <a:defRPr sz="1400"/>
            </a:lvl3pPr>
            <a:lvl4pPr marL="1895020" indent="0">
              <a:buNone/>
              <a:defRPr sz="1200"/>
            </a:lvl4pPr>
            <a:lvl5pPr marL="2526693" indent="0">
              <a:buNone/>
              <a:defRPr sz="1200"/>
            </a:lvl5pPr>
            <a:lvl6pPr marL="3158364" indent="0">
              <a:buNone/>
              <a:defRPr sz="1200"/>
            </a:lvl6pPr>
            <a:lvl7pPr marL="3790038" indent="0">
              <a:buNone/>
              <a:defRPr sz="1200"/>
            </a:lvl7pPr>
            <a:lvl8pPr marL="4421711" indent="0">
              <a:buNone/>
              <a:defRPr sz="1200"/>
            </a:lvl8pPr>
            <a:lvl9pPr marL="50533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5922057"/>
      </p:ext>
    </p:extLst>
  </p:cSld>
  <p:clrMapOvr>
    <a:masterClrMapping/>
  </p:clrMapOvr>
  <p:transition spd="slow">
    <p:pull/>
  </p:transition>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6531" y="6633053"/>
            <a:ext cx="7580948" cy="783069"/>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476531" y="846679"/>
            <a:ext cx="7580948" cy="5685473"/>
          </a:xfrm>
        </p:spPr>
        <p:txBody>
          <a:bodyPr/>
          <a:lstStyle>
            <a:lvl1pPr marL="0" indent="0">
              <a:buNone/>
              <a:defRPr sz="4400"/>
            </a:lvl1pPr>
            <a:lvl2pPr marL="631673" indent="0">
              <a:buNone/>
              <a:defRPr sz="3900"/>
            </a:lvl2pPr>
            <a:lvl3pPr marL="1263345" indent="0">
              <a:buNone/>
              <a:defRPr sz="3300"/>
            </a:lvl3pPr>
            <a:lvl4pPr marL="1895020" indent="0">
              <a:buNone/>
              <a:defRPr sz="2800"/>
            </a:lvl4pPr>
            <a:lvl5pPr marL="2526693" indent="0">
              <a:buNone/>
              <a:defRPr sz="2800"/>
            </a:lvl5pPr>
            <a:lvl6pPr marL="3158364" indent="0">
              <a:buNone/>
              <a:defRPr sz="2800"/>
            </a:lvl6pPr>
            <a:lvl7pPr marL="3790038" indent="0">
              <a:buNone/>
              <a:defRPr sz="2800"/>
            </a:lvl7pPr>
            <a:lvl8pPr marL="4421711" indent="0">
              <a:buNone/>
              <a:defRPr sz="2800"/>
            </a:lvl8pPr>
            <a:lvl9pPr marL="5053384" indent="0">
              <a:buNone/>
              <a:defRPr sz="2800"/>
            </a:lvl9pPr>
          </a:lstStyle>
          <a:p>
            <a:endParaRPr lang="en-US"/>
          </a:p>
        </p:txBody>
      </p:sp>
      <p:sp>
        <p:nvSpPr>
          <p:cNvPr id="4" name="Text Placeholder 3"/>
          <p:cNvSpPr>
            <a:spLocks noGrp="1"/>
          </p:cNvSpPr>
          <p:nvPr>
            <p:ph type="body" sz="half" idx="2"/>
          </p:nvPr>
        </p:nvSpPr>
        <p:spPr>
          <a:xfrm>
            <a:off x="2476531" y="7416121"/>
            <a:ext cx="7580948" cy="1112088"/>
          </a:xfrm>
        </p:spPr>
        <p:txBody>
          <a:bodyPr/>
          <a:lstStyle>
            <a:lvl1pPr marL="0" indent="0">
              <a:buNone/>
              <a:defRPr sz="1900"/>
            </a:lvl1pPr>
            <a:lvl2pPr marL="631673" indent="0">
              <a:buNone/>
              <a:defRPr sz="1700"/>
            </a:lvl2pPr>
            <a:lvl3pPr marL="1263345" indent="0">
              <a:buNone/>
              <a:defRPr sz="1400"/>
            </a:lvl3pPr>
            <a:lvl4pPr marL="1895020" indent="0">
              <a:buNone/>
              <a:defRPr sz="1200"/>
            </a:lvl4pPr>
            <a:lvl5pPr marL="2526693" indent="0">
              <a:buNone/>
              <a:defRPr sz="1200"/>
            </a:lvl5pPr>
            <a:lvl6pPr marL="3158364" indent="0">
              <a:buNone/>
              <a:defRPr sz="1200"/>
            </a:lvl6pPr>
            <a:lvl7pPr marL="3790038" indent="0">
              <a:buNone/>
              <a:defRPr sz="1200"/>
            </a:lvl7pPr>
            <a:lvl8pPr marL="4421711" indent="0">
              <a:buNone/>
              <a:defRPr sz="1200"/>
            </a:lvl8pPr>
            <a:lvl9pPr marL="505338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pPr/>
              <a:t>9/17/2021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09405712"/>
      </p:ext>
    </p:extLst>
  </p:cSld>
  <p:clrMapOvr>
    <a:masterClrMapping/>
  </p:clrMapOvr>
  <p:transition spd="slow">
    <p:pull/>
  </p:transition>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1746" y="379471"/>
            <a:ext cx="11371422" cy="1579298"/>
          </a:xfrm>
          <a:prstGeom prst="rect">
            <a:avLst/>
          </a:prstGeom>
        </p:spPr>
        <p:txBody>
          <a:bodyPr vert="horz" lIns="126334" tIns="63167" rIns="126334" bIns="63167" rtlCol="0" anchor="ctr">
            <a:normAutofit/>
          </a:bodyPr>
          <a:lstStyle/>
          <a:p>
            <a:r>
              <a:rPr lang="en-US"/>
              <a:t>Click to edit Master title style</a:t>
            </a:r>
          </a:p>
        </p:txBody>
      </p:sp>
      <p:sp>
        <p:nvSpPr>
          <p:cNvPr id="3" name="Text Placeholder 2"/>
          <p:cNvSpPr>
            <a:spLocks noGrp="1"/>
          </p:cNvSpPr>
          <p:nvPr>
            <p:ph type="body" idx="1"/>
          </p:nvPr>
        </p:nvSpPr>
        <p:spPr>
          <a:xfrm>
            <a:off x="631746" y="2211019"/>
            <a:ext cx="11371422" cy="6253582"/>
          </a:xfrm>
          <a:prstGeom prst="rect">
            <a:avLst/>
          </a:prstGeom>
        </p:spPr>
        <p:txBody>
          <a:bodyPr vert="horz" lIns="126334" tIns="63167" rIns="126334" bIns="631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1746" y="8782652"/>
            <a:ext cx="2948146" cy="504498"/>
          </a:xfrm>
          <a:prstGeom prst="rect">
            <a:avLst/>
          </a:prstGeom>
        </p:spPr>
        <p:txBody>
          <a:bodyPr vert="horz" lIns="126334" tIns="63167" rIns="126334" bIns="63167" rtlCol="0" anchor="ctr"/>
          <a:lstStyle>
            <a:lvl1pPr algn="l">
              <a:defRPr sz="1700">
                <a:solidFill>
                  <a:schemeClr val="tx1">
                    <a:tint val="75000"/>
                  </a:schemeClr>
                </a:solidFill>
              </a:defRPr>
            </a:lvl1pPr>
          </a:lstStyle>
          <a:p>
            <a:fld id="{C764DE79-268F-4C1A-8933-263129D2AF90}" type="datetimeFigureOut">
              <a:rPr lang="en-US" smtClean="0"/>
              <a:pPr/>
              <a:t>9/17/2021</a:t>
            </a:fld>
            <a:endParaRPr lang="en-US" dirty="0"/>
          </a:p>
        </p:txBody>
      </p:sp>
      <p:sp>
        <p:nvSpPr>
          <p:cNvPr id="5" name="Footer Placeholder 4"/>
          <p:cNvSpPr>
            <a:spLocks noGrp="1"/>
          </p:cNvSpPr>
          <p:nvPr>
            <p:ph type="ftr" sz="quarter" idx="3"/>
          </p:nvPr>
        </p:nvSpPr>
        <p:spPr>
          <a:xfrm>
            <a:off x="4316929" y="8782652"/>
            <a:ext cx="4001056" cy="504498"/>
          </a:xfrm>
          <a:prstGeom prst="rect">
            <a:avLst/>
          </a:prstGeom>
        </p:spPr>
        <p:txBody>
          <a:bodyPr vert="horz" lIns="126334" tIns="63167" rIns="126334" bIns="63167"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55021" y="8782652"/>
            <a:ext cx="2948146" cy="504498"/>
          </a:xfrm>
          <a:prstGeom prst="rect">
            <a:avLst/>
          </a:prstGeom>
        </p:spPr>
        <p:txBody>
          <a:bodyPr vert="horz" lIns="126334" tIns="63167" rIns="126334" bIns="63167" rtlCol="0" anchor="ctr"/>
          <a:lstStyle>
            <a:lvl1pPr algn="r">
              <a:defRPr sz="17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69323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ll/>
  </p:transition>
  <p:hf sldNum="0" hdr="0"/>
  <p:txStyles>
    <p:titleStyle>
      <a:lvl1pPr algn="ctr" defTabSz="1263345" rtl="0" eaLnBrk="1" latinLnBrk="0" hangingPunct="1">
        <a:spcBef>
          <a:spcPct val="0"/>
        </a:spcBef>
        <a:buNone/>
        <a:defRPr sz="6100" kern="1200">
          <a:solidFill>
            <a:schemeClr val="tx1"/>
          </a:solidFill>
          <a:latin typeface="+mj-lt"/>
          <a:ea typeface="+mj-ea"/>
          <a:cs typeface="+mj-cs"/>
        </a:defRPr>
      </a:lvl1pPr>
    </p:titleStyle>
    <p:bodyStyle>
      <a:lvl1pPr marL="473755" indent="-473755" algn="l" defTabSz="1263345"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26469" indent="-394796" algn="l" defTabSz="1263345"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79182" indent="-315837" algn="l" defTabSz="1263345"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10855" indent="-315837" algn="l" defTabSz="1263345"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42529" indent="-315837" algn="l" defTabSz="1263345"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74202" indent="-315837" algn="l" defTabSz="1263345"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05875" indent="-315837" algn="l" defTabSz="1263345"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37547" indent="-315837" algn="l" defTabSz="1263345"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69221" indent="-315837" algn="l" defTabSz="1263345"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3345" rtl="0" eaLnBrk="1" latinLnBrk="0" hangingPunct="1">
        <a:defRPr sz="2500" kern="1200">
          <a:solidFill>
            <a:schemeClr val="tx1"/>
          </a:solidFill>
          <a:latin typeface="+mn-lt"/>
          <a:ea typeface="+mn-ea"/>
          <a:cs typeface="+mn-cs"/>
        </a:defRPr>
      </a:lvl1pPr>
      <a:lvl2pPr marL="631673" algn="l" defTabSz="1263345" rtl="0" eaLnBrk="1" latinLnBrk="0" hangingPunct="1">
        <a:defRPr sz="2500" kern="1200">
          <a:solidFill>
            <a:schemeClr val="tx1"/>
          </a:solidFill>
          <a:latin typeface="+mn-lt"/>
          <a:ea typeface="+mn-ea"/>
          <a:cs typeface="+mn-cs"/>
        </a:defRPr>
      </a:lvl2pPr>
      <a:lvl3pPr marL="1263345" algn="l" defTabSz="1263345" rtl="0" eaLnBrk="1" latinLnBrk="0" hangingPunct="1">
        <a:defRPr sz="2500" kern="1200">
          <a:solidFill>
            <a:schemeClr val="tx1"/>
          </a:solidFill>
          <a:latin typeface="+mn-lt"/>
          <a:ea typeface="+mn-ea"/>
          <a:cs typeface="+mn-cs"/>
        </a:defRPr>
      </a:lvl3pPr>
      <a:lvl4pPr marL="1895020" algn="l" defTabSz="1263345" rtl="0" eaLnBrk="1" latinLnBrk="0" hangingPunct="1">
        <a:defRPr sz="2500" kern="1200">
          <a:solidFill>
            <a:schemeClr val="tx1"/>
          </a:solidFill>
          <a:latin typeface="+mn-lt"/>
          <a:ea typeface="+mn-ea"/>
          <a:cs typeface="+mn-cs"/>
        </a:defRPr>
      </a:lvl4pPr>
      <a:lvl5pPr marL="2526693" algn="l" defTabSz="1263345" rtl="0" eaLnBrk="1" latinLnBrk="0" hangingPunct="1">
        <a:defRPr sz="2500" kern="1200">
          <a:solidFill>
            <a:schemeClr val="tx1"/>
          </a:solidFill>
          <a:latin typeface="+mn-lt"/>
          <a:ea typeface="+mn-ea"/>
          <a:cs typeface="+mn-cs"/>
        </a:defRPr>
      </a:lvl5pPr>
      <a:lvl6pPr marL="3158364" algn="l" defTabSz="1263345" rtl="0" eaLnBrk="1" latinLnBrk="0" hangingPunct="1">
        <a:defRPr sz="2500" kern="1200">
          <a:solidFill>
            <a:schemeClr val="tx1"/>
          </a:solidFill>
          <a:latin typeface="+mn-lt"/>
          <a:ea typeface="+mn-ea"/>
          <a:cs typeface="+mn-cs"/>
        </a:defRPr>
      </a:lvl6pPr>
      <a:lvl7pPr marL="3790038" algn="l" defTabSz="1263345" rtl="0" eaLnBrk="1" latinLnBrk="0" hangingPunct="1">
        <a:defRPr sz="2500" kern="1200">
          <a:solidFill>
            <a:schemeClr val="tx1"/>
          </a:solidFill>
          <a:latin typeface="+mn-lt"/>
          <a:ea typeface="+mn-ea"/>
          <a:cs typeface="+mn-cs"/>
        </a:defRPr>
      </a:lvl7pPr>
      <a:lvl8pPr marL="4421711" algn="l" defTabSz="1263345" rtl="0" eaLnBrk="1" latinLnBrk="0" hangingPunct="1">
        <a:defRPr sz="2500" kern="1200">
          <a:solidFill>
            <a:schemeClr val="tx1"/>
          </a:solidFill>
          <a:latin typeface="+mn-lt"/>
          <a:ea typeface="+mn-ea"/>
          <a:cs typeface="+mn-cs"/>
        </a:defRPr>
      </a:lvl8pPr>
      <a:lvl9pPr marL="5053384" algn="l" defTabSz="1263345"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2634913" cy="9581075"/>
            <a:chOff x="0" y="0"/>
            <a:chExt cx="5760" cy="4368"/>
          </a:xfrm>
        </p:grpSpPr>
        <p:sp>
          <p:nvSpPr>
            <p:cNvPr id="62467" name="Freeform 3"/>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057" name="Freeform 4"/>
            <p:cNvSpPr>
              <a:spLocks/>
            </p:cNvSpPr>
            <p:nvPr/>
          </p:nvSpPr>
          <p:spPr bwMode="hidden">
            <a:xfrm>
              <a:off x="0" y="2496"/>
              <a:ext cx="2112" cy="1604"/>
            </a:xfrm>
            <a:custGeom>
              <a:avLst/>
              <a:gdLst>
                <a:gd name="T0" fmla="*/ 577 w 2123"/>
                <a:gd name="T1" fmla="*/ 986 h 1696"/>
                <a:gd name="T2" fmla="*/ 541 w 2123"/>
                <a:gd name="T3" fmla="*/ 646 h 1696"/>
                <a:gd name="T4" fmla="*/ 667 w 2123"/>
                <a:gd name="T5" fmla="*/ 374 h 1696"/>
                <a:gd name="T6" fmla="*/ 922 w 2123"/>
                <a:gd name="T7" fmla="*/ 555 h 1696"/>
                <a:gd name="T8" fmla="*/ 1208 w 2123"/>
                <a:gd name="T9" fmla="*/ 822 h 1696"/>
                <a:gd name="T10" fmla="*/ 1475 w 2123"/>
                <a:gd name="T11" fmla="*/ 1049 h 1696"/>
                <a:gd name="T12" fmla="*/ 1791 w 2123"/>
                <a:gd name="T13" fmla="*/ 1286 h 1696"/>
                <a:gd name="T14" fmla="*/ 1873 w 2123"/>
                <a:gd name="T15" fmla="*/ 1337 h 1696"/>
                <a:gd name="T16" fmla="*/ 1826 w 2123"/>
                <a:gd name="T17" fmla="*/ 1281 h 1696"/>
                <a:gd name="T18" fmla="*/ 1404 w 2123"/>
                <a:gd name="T19" fmla="*/ 947 h 1696"/>
                <a:gd name="T20" fmla="*/ 1082 w 2123"/>
                <a:gd name="T21" fmla="*/ 646 h 1696"/>
                <a:gd name="T22" fmla="*/ 719 w 2123"/>
                <a:gd name="T23" fmla="*/ 311 h 1696"/>
                <a:gd name="T24" fmla="*/ 994 w 2123"/>
                <a:gd name="T25" fmla="*/ 294 h 1696"/>
                <a:gd name="T26" fmla="*/ 1279 w 2123"/>
                <a:gd name="T27" fmla="*/ 300 h 1696"/>
                <a:gd name="T28" fmla="*/ 1606 w 2123"/>
                <a:gd name="T29" fmla="*/ 254 h 1696"/>
                <a:gd name="T30" fmla="*/ 2112 w 2123"/>
                <a:gd name="T31" fmla="*/ 186 h 1696"/>
                <a:gd name="T32" fmla="*/ 2064 w 2123"/>
                <a:gd name="T33" fmla="*/ 164 h 1696"/>
                <a:gd name="T34" fmla="*/ 1535 w 2123"/>
                <a:gd name="T35" fmla="*/ 243 h 1696"/>
                <a:gd name="T36" fmla="*/ 1202 w 2123"/>
                <a:gd name="T37" fmla="*/ 260 h 1696"/>
                <a:gd name="T38" fmla="*/ 755 w 2123"/>
                <a:gd name="T39" fmla="*/ 243 h 1696"/>
                <a:gd name="T40" fmla="*/ 815 w 2123"/>
                <a:gd name="T41" fmla="*/ 215 h 1696"/>
                <a:gd name="T42" fmla="*/ 1136 w 2123"/>
                <a:gd name="T43" fmla="*/ 0 h 1696"/>
                <a:gd name="T44" fmla="*/ 1082 w 2123"/>
                <a:gd name="T45" fmla="*/ 28 h 1696"/>
                <a:gd name="T46" fmla="*/ 1005 w 2123"/>
                <a:gd name="T47" fmla="*/ 79 h 1696"/>
                <a:gd name="T48" fmla="*/ 851 w 2123"/>
                <a:gd name="T49" fmla="*/ 181 h 1696"/>
                <a:gd name="T50" fmla="*/ 667 w 2123"/>
                <a:gd name="T51" fmla="*/ 266 h 1696"/>
                <a:gd name="T52" fmla="*/ 631 w 2123"/>
                <a:gd name="T53" fmla="*/ 340 h 1696"/>
                <a:gd name="T54" fmla="*/ 303 w 2123"/>
                <a:gd name="T55" fmla="*/ 555 h 1696"/>
                <a:gd name="T56" fmla="*/ 0 w 2123"/>
                <a:gd name="T57" fmla="*/ 686 h 1696"/>
                <a:gd name="T58" fmla="*/ 0 w 2123"/>
                <a:gd name="T59" fmla="*/ 691 h 1696"/>
                <a:gd name="T60" fmla="*/ 0 w 2123"/>
                <a:gd name="T61" fmla="*/ 725 h 1696"/>
                <a:gd name="T62" fmla="*/ 297 w 2123"/>
                <a:gd name="T63" fmla="*/ 601 h 1696"/>
                <a:gd name="T64" fmla="*/ 589 w 2123"/>
                <a:gd name="T65" fmla="*/ 408 h 1696"/>
                <a:gd name="T66" fmla="*/ 505 w 2123"/>
                <a:gd name="T67" fmla="*/ 635 h 1696"/>
                <a:gd name="T68" fmla="*/ 523 w 2123"/>
                <a:gd name="T69" fmla="*/ 941 h 1696"/>
                <a:gd name="T70" fmla="*/ 458 w 2123"/>
                <a:gd name="T71" fmla="*/ 1105 h 1696"/>
                <a:gd name="T72" fmla="*/ 327 w 2123"/>
                <a:gd name="T73" fmla="*/ 1400 h 1696"/>
                <a:gd name="T74" fmla="*/ 321 w 2123"/>
                <a:gd name="T75" fmla="*/ 1604 h 1696"/>
                <a:gd name="T76" fmla="*/ 327 w 2123"/>
                <a:gd name="T77" fmla="*/ 1604 h 1696"/>
                <a:gd name="T78" fmla="*/ 345 w 2123"/>
                <a:gd name="T79" fmla="*/ 1468 h 1696"/>
                <a:gd name="T80" fmla="*/ 577 w 2123"/>
                <a:gd name="T81" fmla="*/ 986 h 1696"/>
                <a:gd name="T82" fmla="*/ 577 w 2123"/>
                <a:gd name="T83" fmla="*/ 98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59" name="Freeform 6"/>
            <p:cNvSpPr>
              <a:spLocks/>
            </p:cNvSpPr>
            <p:nvPr/>
          </p:nvSpPr>
          <p:spPr bwMode="hidden">
            <a:xfrm>
              <a:off x="0" y="524"/>
              <a:ext cx="973" cy="1195"/>
            </a:xfrm>
            <a:custGeom>
              <a:avLst/>
              <a:gdLst>
                <a:gd name="T0" fmla="*/ 324 w 969"/>
                <a:gd name="T1" fmla="*/ 1189 h 1192"/>
                <a:gd name="T2" fmla="*/ 492 w 969"/>
                <a:gd name="T3" fmla="*/ 1195 h 1192"/>
                <a:gd name="T4" fmla="*/ 582 w 969"/>
                <a:gd name="T5" fmla="*/ 1153 h 1192"/>
                <a:gd name="T6" fmla="*/ 816 w 969"/>
                <a:gd name="T7" fmla="*/ 1088 h 1192"/>
                <a:gd name="T8" fmla="*/ 937 w 969"/>
                <a:gd name="T9" fmla="*/ 1058 h 1192"/>
                <a:gd name="T10" fmla="*/ 762 w 969"/>
                <a:gd name="T11" fmla="*/ 991 h 1192"/>
                <a:gd name="T12" fmla="*/ 558 w 969"/>
                <a:gd name="T13" fmla="*/ 955 h 1192"/>
                <a:gd name="T14" fmla="*/ 198 w 969"/>
                <a:gd name="T15" fmla="*/ 973 h 1192"/>
                <a:gd name="T16" fmla="*/ 300 w 969"/>
                <a:gd name="T17" fmla="*/ 895 h 1192"/>
                <a:gd name="T18" fmla="*/ 498 w 969"/>
                <a:gd name="T19" fmla="*/ 805 h 1192"/>
                <a:gd name="T20" fmla="*/ 697 w 969"/>
                <a:gd name="T21" fmla="*/ 673 h 1192"/>
                <a:gd name="T22" fmla="*/ 703 w 969"/>
                <a:gd name="T23" fmla="*/ 673 h 1192"/>
                <a:gd name="T24" fmla="*/ 715 w 969"/>
                <a:gd name="T25" fmla="*/ 667 h 1192"/>
                <a:gd name="T26" fmla="*/ 756 w 969"/>
                <a:gd name="T27" fmla="*/ 649 h 1192"/>
                <a:gd name="T28" fmla="*/ 780 w 969"/>
                <a:gd name="T29" fmla="*/ 643 h 1192"/>
                <a:gd name="T30" fmla="*/ 792 w 969"/>
                <a:gd name="T31" fmla="*/ 631 h 1192"/>
                <a:gd name="T32" fmla="*/ 798 w 969"/>
                <a:gd name="T33" fmla="*/ 619 h 1192"/>
                <a:gd name="T34" fmla="*/ 792 w 969"/>
                <a:gd name="T35" fmla="*/ 613 h 1192"/>
                <a:gd name="T36" fmla="*/ 786 w 969"/>
                <a:gd name="T37" fmla="*/ 601 h 1192"/>
                <a:gd name="T38" fmla="*/ 786 w 969"/>
                <a:gd name="T39" fmla="*/ 576 h 1192"/>
                <a:gd name="T40" fmla="*/ 798 w 969"/>
                <a:gd name="T41" fmla="*/ 546 h 1192"/>
                <a:gd name="T42" fmla="*/ 810 w 969"/>
                <a:gd name="T43" fmla="*/ 516 h 1192"/>
                <a:gd name="T44" fmla="*/ 828 w 969"/>
                <a:gd name="T45" fmla="*/ 486 h 1192"/>
                <a:gd name="T46" fmla="*/ 840 w 969"/>
                <a:gd name="T47" fmla="*/ 456 h 1192"/>
                <a:gd name="T48" fmla="*/ 846 w 969"/>
                <a:gd name="T49" fmla="*/ 438 h 1192"/>
                <a:gd name="T50" fmla="*/ 853 w 969"/>
                <a:gd name="T51" fmla="*/ 432 h 1192"/>
                <a:gd name="T52" fmla="*/ 853 w 969"/>
                <a:gd name="T53" fmla="*/ 348 h 1192"/>
                <a:gd name="T54" fmla="*/ 853 w 969"/>
                <a:gd name="T55" fmla="*/ 342 h 1192"/>
                <a:gd name="T56" fmla="*/ 859 w 969"/>
                <a:gd name="T57" fmla="*/ 336 h 1192"/>
                <a:gd name="T58" fmla="*/ 877 w 969"/>
                <a:gd name="T59" fmla="*/ 306 h 1192"/>
                <a:gd name="T60" fmla="*/ 889 w 969"/>
                <a:gd name="T61" fmla="*/ 270 h 1192"/>
                <a:gd name="T62" fmla="*/ 901 w 969"/>
                <a:gd name="T63" fmla="*/ 240 h 1192"/>
                <a:gd name="T64" fmla="*/ 907 w 969"/>
                <a:gd name="T65" fmla="*/ 228 h 1192"/>
                <a:gd name="T66" fmla="*/ 913 w 969"/>
                <a:gd name="T67" fmla="*/ 216 h 1192"/>
                <a:gd name="T68" fmla="*/ 931 w 969"/>
                <a:gd name="T69" fmla="*/ 173 h 1192"/>
                <a:gd name="T70" fmla="*/ 949 w 969"/>
                <a:gd name="T71" fmla="*/ 137 h 1192"/>
                <a:gd name="T72" fmla="*/ 955 w 969"/>
                <a:gd name="T73" fmla="*/ 125 h 1192"/>
                <a:gd name="T74" fmla="*/ 955 w 969"/>
                <a:gd name="T75" fmla="*/ 119 h 1192"/>
                <a:gd name="T76" fmla="*/ 973 w 969"/>
                <a:gd name="T77" fmla="*/ 0 h 1192"/>
                <a:gd name="T78" fmla="*/ 949 w 969"/>
                <a:gd name="T79" fmla="*/ 47 h 1192"/>
                <a:gd name="T80" fmla="*/ 786 w 969"/>
                <a:gd name="T81" fmla="*/ 113 h 1192"/>
                <a:gd name="T82" fmla="*/ 709 w 969"/>
                <a:gd name="T83" fmla="*/ 161 h 1192"/>
                <a:gd name="T84" fmla="*/ 462 w 969"/>
                <a:gd name="T85" fmla="*/ 234 h 1192"/>
                <a:gd name="T86" fmla="*/ 282 w 969"/>
                <a:gd name="T87" fmla="*/ 288 h 1192"/>
                <a:gd name="T88" fmla="*/ 174 w 969"/>
                <a:gd name="T89" fmla="*/ 294 h 1192"/>
                <a:gd name="T90" fmla="*/ 12 w 969"/>
                <a:gd name="T91" fmla="*/ 486 h 1192"/>
                <a:gd name="T92" fmla="*/ 0 w 969"/>
                <a:gd name="T93" fmla="*/ 510 h 1192"/>
                <a:gd name="T94" fmla="*/ 0 w 969"/>
                <a:gd name="T95" fmla="*/ 1189 h 1192"/>
                <a:gd name="T96" fmla="*/ 96 w 969"/>
                <a:gd name="T97" fmla="*/ 1183 h 1192"/>
                <a:gd name="T98" fmla="*/ 324 w 969"/>
                <a:gd name="T99" fmla="*/ 1189 h 1192"/>
                <a:gd name="T100" fmla="*/ 324 w 969"/>
                <a:gd name="T101" fmla="*/ 118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1" name="Freeform 8"/>
            <p:cNvSpPr>
              <a:spLocks/>
            </p:cNvSpPr>
            <p:nvPr/>
          </p:nvSpPr>
          <p:spPr bwMode="hidden">
            <a:xfrm>
              <a:off x="3525" y="1"/>
              <a:ext cx="2185" cy="1508"/>
            </a:xfrm>
            <a:custGeom>
              <a:avLst/>
              <a:gdLst>
                <a:gd name="T0" fmla="*/ 1038 w 2176"/>
                <a:gd name="T1" fmla="*/ 769 h 1505"/>
                <a:gd name="T2" fmla="*/ 1195 w 2176"/>
                <a:gd name="T3" fmla="*/ 1237 h 1505"/>
                <a:gd name="T4" fmla="*/ 960 w 2176"/>
                <a:gd name="T5" fmla="*/ 1195 h 1505"/>
                <a:gd name="T6" fmla="*/ 726 w 2176"/>
                <a:gd name="T7" fmla="*/ 1129 h 1505"/>
                <a:gd name="T8" fmla="*/ 444 w 2176"/>
                <a:gd name="T9" fmla="*/ 1111 h 1505"/>
                <a:gd name="T10" fmla="*/ 0 w 2176"/>
                <a:gd name="T11" fmla="*/ 1081 h 1505"/>
                <a:gd name="T12" fmla="*/ 30 w 2176"/>
                <a:gd name="T13" fmla="*/ 1117 h 1505"/>
                <a:gd name="T14" fmla="*/ 498 w 2176"/>
                <a:gd name="T15" fmla="*/ 1135 h 1505"/>
                <a:gd name="T16" fmla="*/ 780 w 2176"/>
                <a:gd name="T17" fmla="*/ 1189 h 1505"/>
                <a:gd name="T18" fmla="*/ 1135 w 2176"/>
                <a:gd name="T19" fmla="*/ 1304 h 1505"/>
                <a:gd name="T20" fmla="*/ 1074 w 2176"/>
                <a:gd name="T21" fmla="*/ 1322 h 1505"/>
                <a:gd name="T22" fmla="*/ 714 w 2176"/>
                <a:gd name="T23" fmla="*/ 1508 h 1505"/>
                <a:gd name="T24" fmla="*/ 768 w 2176"/>
                <a:gd name="T25" fmla="*/ 1484 h 1505"/>
                <a:gd name="T26" fmla="*/ 865 w 2176"/>
                <a:gd name="T27" fmla="*/ 1442 h 1505"/>
                <a:gd name="T28" fmla="*/ 1026 w 2176"/>
                <a:gd name="T29" fmla="*/ 1358 h 1505"/>
                <a:gd name="T30" fmla="*/ 1219 w 2176"/>
                <a:gd name="T31" fmla="*/ 1298 h 1505"/>
                <a:gd name="T32" fmla="*/ 1272 w 2176"/>
                <a:gd name="T33" fmla="*/ 1225 h 1505"/>
                <a:gd name="T34" fmla="*/ 1639 w 2176"/>
                <a:gd name="T35" fmla="*/ 1045 h 1505"/>
                <a:gd name="T36" fmla="*/ 1939 w 2176"/>
                <a:gd name="T37" fmla="*/ 955 h 1505"/>
                <a:gd name="T38" fmla="*/ 2185 w 2176"/>
                <a:gd name="T39" fmla="*/ 823 h 1505"/>
                <a:gd name="T40" fmla="*/ 1969 w 2176"/>
                <a:gd name="T41" fmla="*/ 913 h 1505"/>
                <a:gd name="T42" fmla="*/ 1663 w 2176"/>
                <a:gd name="T43" fmla="*/ 991 h 1505"/>
                <a:gd name="T44" fmla="*/ 1345 w 2176"/>
                <a:gd name="T45" fmla="*/ 1153 h 1505"/>
                <a:gd name="T46" fmla="*/ 1507 w 2176"/>
                <a:gd name="T47" fmla="*/ 907 h 1505"/>
                <a:gd name="T48" fmla="*/ 1627 w 2176"/>
                <a:gd name="T49" fmla="*/ 546 h 1505"/>
                <a:gd name="T50" fmla="*/ 1747 w 2176"/>
                <a:gd name="T51" fmla="*/ 373 h 1505"/>
                <a:gd name="T52" fmla="*/ 1987 w 2176"/>
                <a:gd name="T53" fmla="*/ 60 h 1505"/>
                <a:gd name="T54" fmla="*/ 2011 w 2176"/>
                <a:gd name="T55" fmla="*/ 0 h 1505"/>
                <a:gd name="T56" fmla="*/ 1981 w 2176"/>
                <a:gd name="T57" fmla="*/ 0 h 1505"/>
                <a:gd name="T58" fmla="*/ 1603 w 2176"/>
                <a:gd name="T59" fmla="*/ 481 h 1505"/>
                <a:gd name="T60" fmla="*/ 1483 w 2176"/>
                <a:gd name="T61" fmla="*/ 889 h 1505"/>
                <a:gd name="T62" fmla="*/ 1260 w 2176"/>
                <a:gd name="T63" fmla="*/ 1177 h 1505"/>
                <a:gd name="T64" fmla="*/ 1135 w 2176"/>
                <a:gd name="T65" fmla="*/ 907 h 1505"/>
                <a:gd name="T66" fmla="*/ 1014 w 2176"/>
                <a:gd name="T67" fmla="*/ 541 h 1505"/>
                <a:gd name="T68" fmla="*/ 889 w 2176"/>
                <a:gd name="T69" fmla="*/ 222 h 1505"/>
                <a:gd name="T70" fmla="*/ 792 w 2176"/>
                <a:gd name="T71" fmla="*/ 0 h 1505"/>
                <a:gd name="T72" fmla="*/ 756 w 2176"/>
                <a:gd name="T73" fmla="*/ 0 h 1505"/>
                <a:gd name="T74" fmla="*/ 907 w 2176"/>
                <a:gd name="T75" fmla="*/ 355 h 1505"/>
                <a:gd name="T76" fmla="*/ 1038 w 2176"/>
                <a:gd name="T77" fmla="*/ 769 h 1505"/>
                <a:gd name="T78" fmla="*/ 1038 w 2176"/>
                <a:gd name="T79" fmla="*/ 76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2" name="Freeform 9"/>
            <p:cNvSpPr>
              <a:spLocks/>
            </p:cNvSpPr>
            <p:nvPr/>
          </p:nvSpPr>
          <p:spPr bwMode="hidden">
            <a:xfrm>
              <a:off x="0" y="649"/>
              <a:ext cx="816" cy="806"/>
            </a:xfrm>
            <a:custGeom>
              <a:avLst/>
              <a:gdLst>
                <a:gd name="T0" fmla="*/ 162 w 813"/>
                <a:gd name="T1" fmla="*/ 565 h 804"/>
                <a:gd name="T2" fmla="*/ 330 w 813"/>
                <a:gd name="T3" fmla="*/ 439 h 804"/>
                <a:gd name="T4" fmla="*/ 648 w 813"/>
                <a:gd name="T5" fmla="*/ 217 h 804"/>
                <a:gd name="T6" fmla="*/ 816 w 813"/>
                <a:gd name="T7" fmla="*/ 0 h 804"/>
                <a:gd name="T8" fmla="*/ 678 w 813"/>
                <a:gd name="T9" fmla="*/ 150 h 804"/>
                <a:gd name="T10" fmla="*/ 145 w 813"/>
                <a:gd name="T11" fmla="*/ 505 h 804"/>
                <a:gd name="T12" fmla="*/ 0 w 813"/>
                <a:gd name="T13" fmla="*/ 734 h 804"/>
                <a:gd name="T14" fmla="*/ 0 w 813"/>
                <a:gd name="T15" fmla="*/ 806 h 804"/>
                <a:gd name="T16" fmla="*/ 162 w 813"/>
                <a:gd name="T17" fmla="*/ 565 h 804"/>
                <a:gd name="T18" fmla="*/ 162 w 813"/>
                <a:gd name="T19" fmla="*/ 56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3" name="Freeform 10"/>
            <p:cNvSpPr>
              <a:spLocks/>
            </p:cNvSpPr>
            <p:nvPr/>
          </p:nvSpPr>
          <p:spPr bwMode="hidden">
            <a:xfrm>
              <a:off x="0" y="1545"/>
              <a:ext cx="762" cy="107"/>
            </a:xfrm>
            <a:custGeom>
              <a:avLst/>
              <a:gdLst>
                <a:gd name="T0" fmla="*/ 462 w 759"/>
                <a:gd name="T1" fmla="*/ 66 h 107"/>
                <a:gd name="T2" fmla="*/ 762 w 759"/>
                <a:gd name="T3" fmla="*/ 0 h 107"/>
                <a:gd name="T4" fmla="*/ 498 w 759"/>
                <a:gd name="T5" fmla="*/ 36 h 107"/>
                <a:gd name="T6" fmla="*/ 139 w 759"/>
                <a:gd name="T7" fmla="*/ 48 h 107"/>
                <a:gd name="T8" fmla="*/ 0 w 759"/>
                <a:gd name="T9" fmla="*/ 78 h 107"/>
                <a:gd name="T10" fmla="*/ 0 w 759"/>
                <a:gd name="T11" fmla="*/ 107 h 107"/>
                <a:gd name="T12" fmla="*/ 96 w 759"/>
                <a:gd name="T13" fmla="*/ 89 h 107"/>
                <a:gd name="T14" fmla="*/ 462 w 759"/>
                <a:gd name="T15" fmla="*/ 66 h 107"/>
                <a:gd name="T16" fmla="*/ 46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4" name="Freeform 11"/>
            <p:cNvSpPr>
              <a:spLocks/>
            </p:cNvSpPr>
            <p:nvPr/>
          </p:nvSpPr>
          <p:spPr bwMode="hidden">
            <a:xfrm>
              <a:off x="2314" y="3431"/>
              <a:ext cx="3182" cy="745"/>
            </a:xfrm>
            <a:custGeom>
              <a:avLst/>
              <a:gdLst>
                <a:gd name="T0" fmla="*/ 1393 w 3169"/>
                <a:gd name="T1" fmla="*/ 240 h 743"/>
                <a:gd name="T2" fmla="*/ 1741 w 3169"/>
                <a:gd name="T3" fmla="*/ 234 h 743"/>
                <a:gd name="T4" fmla="*/ 2096 w 3169"/>
                <a:gd name="T5" fmla="*/ 252 h 743"/>
                <a:gd name="T6" fmla="*/ 2515 w 3169"/>
                <a:gd name="T7" fmla="*/ 234 h 743"/>
                <a:gd name="T8" fmla="*/ 3182 w 3169"/>
                <a:gd name="T9" fmla="*/ 205 h 743"/>
                <a:gd name="T10" fmla="*/ 3128 w 3169"/>
                <a:gd name="T11" fmla="*/ 187 h 743"/>
                <a:gd name="T12" fmla="*/ 2432 w 3169"/>
                <a:gd name="T13" fmla="*/ 222 h 743"/>
                <a:gd name="T14" fmla="*/ 2011 w 3169"/>
                <a:gd name="T15" fmla="*/ 222 h 743"/>
                <a:gd name="T16" fmla="*/ 1465 w 3169"/>
                <a:gd name="T17" fmla="*/ 187 h 743"/>
                <a:gd name="T18" fmla="*/ 1549 w 3169"/>
                <a:gd name="T19" fmla="*/ 168 h 743"/>
                <a:gd name="T20" fmla="*/ 2047 w 3169"/>
                <a:gd name="T21" fmla="*/ 0 h 743"/>
                <a:gd name="T22" fmla="*/ 1969 w 3169"/>
                <a:gd name="T23" fmla="*/ 24 h 743"/>
                <a:gd name="T24" fmla="*/ 1844 w 3169"/>
                <a:gd name="T25" fmla="*/ 66 h 743"/>
                <a:gd name="T26" fmla="*/ 1609 w 3169"/>
                <a:gd name="T27" fmla="*/ 138 h 743"/>
                <a:gd name="T28" fmla="*/ 1344 w 3169"/>
                <a:gd name="T29" fmla="*/ 199 h 743"/>
                <a:gd name="T30" fmla="*/ 1273 w 3169"/>
                <a:gd name="T31" fmla="*/ 252 h 743"/>
                <a:gd name="T32" fmla="*/ 768 w 3169"/>
                <a:gd name="T33" fmla="*/ 414 h 743"/>
                <a:gd name="T34" fmla="*/ 336 w 3169"/>
                <a:gd name="T35" fmla="*/ 504 h 743"/>
                <a:gd name="T36" fmla="*/ 0 w 3169"/>
                <a:gd name="T37" fmla="*/ 619 h 743"/>
                <a:gd name="T38" fmla="*/ 300 w 3169"/>
                <a:gd name="T39" fmla="*/ 540 h 743"/>
                <a:gd name="T40" fmla="*/ 738 w 3169"/>
                <a:gd name="T41" fmla="*/ 450 h 743"/>
                <a:gd name="T42" fmla="*/ 1183 w 3169"/>
                <a:gd name="T43" fmla="*/ 312 h 743"/>
                <a:gd name="T44" fmla="*/ 985 w 3169"/>
                <a:gd name="T45" fmla="*/ 492 h 743"/>
                <a:gd name="T46" fmla="*/ 871 w 3169"/>
                <a:gd name="T47" fmla="*/ 745 h 743"/>
                <a:gd name="T48" fmla="*/ 865 w 3169"/>
                <a:gd name="T49" fmla="*/ 745 h 743"/>
                <a:gd name="T50" fmla="*/ 937 w 3169"/>
                <a:gd name="T51" fmla="*/ 745 h 743"/>
                <a:gd name="T52" fmla="*/ 1026 w 3169"/>
                <a:gd name="T53" fmla="*/ 498 h 743"/>
                <a:gd name="T54" fmla="*/ 1302 w 3169"/>
                <a:gd name="T55" fmla="*/ 282 h 743"/>
                <a:gd name="T56" fmla="*/ 1537 w 3169"/>
                <a:gd name="T57" fmla="*/ 450 h 743"/>
                <a:gd name="T58" fmla="*/ 1777 w 3169"/>
                <a:gd name="T59" fmla="*/ 679 h 743"/>
                <a:gd name="T60" fmla="*/ 1862 w 3169"/>
                <a:gd name="T61" fmla="*/ 745 h 743"/>
                <a:gd name="T62" fmla="*/ 1927 w 3169"/>
                <a:gd name="T63" fmla="*/ 745 h 743"/>
                <a:gd name="T64" fmla="*/ 1699 w 3169"/>
                <a:gd name="T65" fmla="*/ 528 h 743"/>
                <a:gd name="T66" fmla="*/ 1393 w 3169"/>
                <a:gd name="T67" fmla="*/ 240 h 743"/>
                <a:gd name="T68" fmla="*/ 1393 w 3169"/>
                <a:gd name="T69" fmla="*/ 24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6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62478" name="Freeform 14"/>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62479" name="Freeform 15"/>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62480" name="Freeform 16"/>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sp>
          <p:nvSpPr>
            <p:cNvPr id="62483" name="Freeform 19"/>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073" name="Freeform 20"/>
            <p:cNvSpPr>
              <a:spLocks/>
            </p:cNvSpPr>
            <p:nvPr/>
          </p:nvSpPr>
          <p:spPr bwMode="hidden">
            <a:xfrm>
              <a:off x="3160" y="1860"/>
              <a:ext cx="2162" cy="1934"/>
            </a:xfrm>
            <a:custGeom>
              <a:avLst/>
              <a:gdLst>
                <a:gd name="T0" fmla="*/ 1850 w 2153"/>
                <a:gd name="T1" fmla="*/ 853 h 1930"/>
                <a:gd name="T2" fmla="*/ 1945 w 2153"/>
                <a:gd name="T3" fmla="*/ 1021 h 1930"/>
                <a:gd name="T4" fmla="*/ 2060 w 2153"/>
                <a:gd name="T5" fmla="*/ 1170 h 1930"/>
                <a:gd name="T6" fmla="*/ 2126 w 2153"/>
                <a:gd name="T7" fmla="*/ 1249 h 1930"/>
                <a:gd name="T8" fmla="*/ 2162 w 2153"/>
                <a:gd name="T9" fmla="*/ 1297 h 1930"/>
                <a:gd name="T10" fmla="*/ 1897 w 2153"/>
                <a:gd name="T11" fmla="*/ 979 h 1930"/>
                <a:gd name="T12" fmla="*/ 1868 w 2153"/>
                <a:gd name="T13" fmla="*/ 931 h 1930"/>
                <a:gd name="T14" fmla="*/ 1789 w 2153"/>
                <a:gd name="T15" fmla="*/ 1243 h 1930"/>
                <a:gd name="T16" fmla="*/ 1777 w 2153"/>
                <a:gd name="T17" fmla="*/ 1489 h 1930"/>
                <a:gd name="T18" fmla="*/ 1826 w 2153"/>
                <a:gd name="T19" fmla="*/ 1910 h 1930"/>
                <a:gd name="T20" fmla="*/ 1795 w 2153"/>
                <a:gd name="T21" fmla="*/ 1934 h 1930"/>
                <a:gd name="T22" fmla="*/ 1753 w 2153"/>
                <a:gd name="T23" fmla="*/ 1537 h 1930"/>
                <a:gd name="T24" fmla="*/ 1735 w 2153"/>
                <a:gd name="T25" fmla="*/ 1291 h 1930"/>
                <a:gd name="T26" fmla="*/ 1771 w 2153"/>
                <a:gd name="T27" fmla="*/ 1087 h 1930"/>
                <a:gd name="T28" fmla="*/ 1777 w 2153"/>
                <a:gd name="T29" fmla="*/ 877 h 1930"/>
                <a:gd name="T30" fmla="*/ 1273 w 2153"/>
                <a:gd name="T31" fmla="*/ 1009 h 1930"/>
                <a:gd name="T32" fmla="*/ 828 w 2153"/>
                <a:gd name="T33" fmla="*/ 1134 h 1930"/>
                <a:gd name="T34" fmla="*/ 324 w 2153"/>
                <a:gd name="T35" fmla="*/ 1315 h 1930"/>
                <a:gd name="T36" fmla="*/ 18 w 2153"/>
                <a:gd name="T37" fmla="*/ 1423 h 1930"/>
                <a:gd name="T38" fmla="*/ 312 w 2153"/>
                <a:gd name="T39" fmla="*/ 1285 h 1930"/>
                <a:gd name="T40" fmla="*/ 685 w 2153"/>
                <a:gd name="T41" fmla="*/ 1146 h 1930"/>
                <a:gd name="T42" fmla="*/ 1026 w 2153"/>
                <a:gd name="T43" fmla="*/ 1039 h 1930"/>
                <a:gd name="T44" fmla="*/ 1417 w 2153"/>
                <a:gd name="T45" fmla="*/ 931 h 1930"/>
                <a:gd name="T46" fmla="*/ 1699 w 2153"/>
                <a:gd name="T47" fmla="*/ 817 h 1930"/>
                <a:gd name="T48" fmla="*/ 1339 w 2153"/>
                <a:gd name="T49" fmla="*/ 624 h 1930"/>
                <a:gd name="T50" fmla="*/ 865 w 2153"/>
                <a:gd name="T51" fmla="*/ 516 h 1930"/>
                <a:gd name="T52" fmla="*/ 228 w 2153"/>
                <a:gd name="T53" fmla="*/ 161 h 1930"/>
                <a:gd name="T54" fmla="*/ 0 w 2153"/>
                <a:gd name="T55" fmla="*/ 83 h 1930"/>
                <a:gd name="T56" fmla="*/ 330 w 2153"/>
                <a:gd name="T57" fmla="*/ 179 h 1930"/>
                <a:gd name="T58" fmla="*/ 715 w 2153"/>
                <a:gd name="T59" fmla="*/ 384 h 1930"/>
                <a:gd name="T60" fmla="*/ 937 w 2153"/>
                <a:gd name="T61" fmla="*/ 492 h 1930"/>
                <a:gd name="T62" fmla="*/ 1357 w 2153"/>
                <a:gd name="T63" fmla="*/ 594 h 1930"/>
                <a:gd name="T64" fmla="*/ 1657 w 2153"/>
                <a:gd name="T65" fmla="*/ 745 h 1930"/>
                <a:gd name="T66" fmla="*/ 1429 w 2153"/>
                <a:gd name="T67" fmla="*/ 462 h 1930"/>
                <a:gd name="T68" fmla="*/ 1291 w 2153"/>
                <a:gd name="T69" fmla="*/ 191 h 1930"/>
                <a:gd name="T70" fmla="*/ 1159 w 2153"/>
                <a:gd name="T71" fmla="*/ 0 h 1930"/>
                <a:gd name="T72" fmla="*/ 1345 w 2153"/>
                <a:gd name="T73" fmla="*/ 215 h 1930"/>
                <a:gd name="T74" fmla="*/ 1495 w 2153"/>
                <a:gd name="T75" fmla="*/ 486 h 1930"/>
                <a:gd name="T76" fmla="*/ 1753 w 2153"/>
                <a:gd name="T77" fmla="*/ 805 h 1930"/>
                <a:gd name="T78" fmla="*/ 1850 w 2153"/>
                <a:gd name="T79" fmla="*/ 853 h 1930"/>
                <a:gd name="T80" fmla="*/ 1850 w 2153"/>
                <a:gd name="T81" fmla="*/ 85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ndParaRPr>
            </a:p>
          </p:txBody>
        </p:sp>
      </p:grpSp>
      <p:sp>
        <p:nvSpPr>
          <p:cNvPr id="62485" name="Rectangle 21"/>
          <p:cNvSpPr>
            <a:spLocks noGrp="1" noChangeArrowheads="1"/>
          </p:cNvSpPr>
          <p:nvPr>
            <p:ph type="title"/>
          </p:nvPr>
        </p:nvSpPr>
        <p:spPr bwMode="auto">
          <a:xfrm>
            <a:off x="631746" y="383858"/>
            <a:ext cx="11371422" cy="157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343" tIns="63171" rIns="126343" bIns="63171" numCol="1" anchor="ctr" anchorCtr="0" compatLnSpc="1">
            <a:prstTxWarp prst="textNoShape">
              <a:avLst/>
            </a:prstTxWarp>
          </a:bodyPr>
          <a:lstStyle/>
          <a:p>
            <a:pPr lvl="0"/>
            <a:r>
              <a:rPr lang="en-US"/>
              <a:t>Click to edit Master title style</a:t>
            </a:r>
          </a:p>
        </p:txBody>
      </p:sp>
      <p:sp>
        <p:nvSpPr>
          <p:cNvPr id="62486" name="Rectangle 22"/>
          <p:cNvSpPr>
            <a:spLocks noGrp="1" noChangeArrowheads="1"/>
          </p:cNvSpPr>
          <p:nvPr>
            <p:ph type="body" idx="1"/>
          </p:nvPr>
        </p:nvSpPr>
        <p:spPr bwMode="auto">
          <a:xfrm>
            <a:off x="631746" y="2211018"/>
            <a:ext cx="11371422" cy="626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343" tIns="63171" rIns="126343" bIns="631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87" name="Rectangle 23"/>
          <p:cNvSpPr>
            <a:spLocks noGrp="1" noChangeArrowheads="1"/>
          </p:cNvSpPr>
          <p:nvPr>
            <p:ph type="dt" sz="half" idx="2"/>
          </p:nvPr>
        </p:nvSpPr>
        <p:spPr bwMode="auto">
          <a:xfrm>
            <a:off x="631746" y="8633496"/>
            <a:ext cx="2948146" cy="63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343" tIns="63171" rIns="126343" bIns="63171" numCol="1" anchor="t" anchorCtr="0" compatLnSpc="1">
            <a:prstTxWarp prst="textNoShape">
              <a:avLst/>
            </a:prstTxWarp>
          </a:bodyPr>
          <a:lstStyle>
            <a:lvl1pPr eaLnBrk="1" hangingPunct="1">
              <a:defRPr sz="1900" smtClean="0">
                <a:effectLst>
                  <a:outerShdw blurRad="38100" dist="38100" dir="2700000" algn="tl">
                    <a:srgbClr val="000000"/>
                  </a:outerShdw>
                </a:effectLst>
                <a:latin typeface="+mn-lt"/>
              </a:defRPr>
            </a:lvl1pPr>
          </a:lstStyle>
          <a:p>
            <a:pPr defTabSz="914400" fontAlgn="base">
              <a:spcBef>
                <a:spcPct val="0"/>
              </a:spcBef>
              <a:spcAft>
                <a:spcPct val="0"/>
              </a:spcAft>
              <a:defRPr/>
            </a:pPr>
            <a:fld id="{1859F322-F21A-4FE2-B175-BF6670246AA0}" type="datetimeFigureOut">
              <a:rPr lang="en-US">
                <a:solidFill>
                  <a:srgbClr val="FFFFFF"/>
                </a:solidFill>
              </a:rPr>
              <a:pPr defTabSz="914400" fontAlgn="base">
                <a:spcBef>
                  <a:spcPct val="0"/>
                </a:spcBef>
                <a:spcAft>
                  <a:spcPct val="0"/>
                </a:spcAft>
                <a:defRPr/>
              </a:pPr>
              <a:t>9/17/2021</a:t>
            </a:fld>
            <a:endParaRPr lang="en-US">
              <a:solidFill>
                <a:srgbClr val="FFFFFF"/>
              </a:solidFill>
            </a:endParaRPr>
          </a:p>
        </p:txBody>
      </p:sp>
      <p:sp>
        <p:nvSpPr>
          <p:cNvPr id="62488" name="Rectangle 24"/>
          <p:cNvSpPr>
            <a:spLocks noGrp="1" noChangeArrowheads="1"/>
          </p:cNvSpPr>
          <p:nvPr>
            <p:ph type="ftr" sz="quarter" idx="3"/>
          </p:nvPr>
        </p:nvSpPr>
        <p:spPr bwMode="auto">
          <a:xfrm>
            <a:off x="4316929" y="8633496"/>
            <a:ext cx="4001056" cy="63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343" tIns="63171" rIns="126343" bIns="63171" numCol="1" anchor="t" anchorCtr="0" compatLnSpc="1">
            <a:prstTxWarp prst="textNoShape">
              <a:avLst/>
            </a:prstTxWarp>
          </a:bodyPr>
          <a:lstStyle>
            <a:lvl1pPr algn="ctr" eaLnBrk="1" hangingPunct="1">
              <a:defRPr sz="1900" smtClean="0">
                <a:effectLst>
                  <a:outerShdw blurRad="38100" dist="38100" dir="2700000" algn="tl">
                    <a:srgbClr val="000000"/>
                  </a:outerShdw>
                </a:effectLst>
                <a:latin typeface="+mn-lt"/>
              </a:defRPr>
            </a:lvl1pPr>
          </a:lstStyle>
          <a:p>
            <a:pPr defTabSz="914400" fontAlgn="base">
              <a:spcBef>
                <a:spcPct val="0"/>
              </a:spcBef>
              <a:spcAft>
                <a:spcPct val="0"/>
              </a:spcAft>
              <a:defRPr/>
            </a:pPr>
            <a:endParaRPr lang="en-US">
              <a:solidFill>
                <a:srgbClr val="FFFFFF"/>
              </a:solidFill>
            </a:endParaRPr>
          </a:p>
        </p:txBody>
      </p:sp>
      <p:sp>
        <p:nvSpPr>
          <p:cNvPr id="62489" name="Rectangle 25"/>
          <p:cNvSpPr>
            <a:spLocks noGrp="1" noChangeArrowheads="1"/>
          </p:cNvSpPr>
          <p:nvPr>
            <p:ph type="sldNum" sz="quarter" idx="4"/>
          </p:nvPr>
        </p:nvSpPr>
        <p:spPr bwMode="auto">
          <a:xfrm>
            <a:off x="9055021" y="8633496"/>
            <a:ext cx="2948146" cy="63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6343" tIns="63171" rIns="126343" bIns="63171" numCol="1" anchor="t" anchorCtr="0" compatLnSpc="1">
            <a:prstTxWarp prst="textNoShape">
              <a:avLst/>
            </a:prstTxWarp>
          </a:bodyPr>
          <a:lstStyle>
            <a:lvl1pPr algn="r" eaLnBrk="1" hangingPunct="1">
              <a:defRPr sz="1900" smtClean="0">
                <a:effectLst>
                  <a:outerShdw blurRad="38100" dist="38100" dir="2700000" algn="tl">
                    <a:srgbClr val="000000"/>
                  </a:outerShdw>
                </a:effectLst>
                <a:latin typeface="+mn-lt"/>
              </a:defRPr>
            </a:lvl1pPr>
          </a:lstStyle>
          <a:p>
            <a:pPr defTabSz="914400" fontAlgn="base">
              <a:spcBef>
                <a:spcPct val="0"/>
              </a:spcBef>
              <a:spcAft>
                <a:spcPct val="0"/>
              </a:spcAft>
              <a:defRPr/>
            </a:pPr>
            <a:fld id="{A43BD44A-8FC7-488A-A3ED-4B0E523FFC88}" type="slidenum">
              <a:rPr lang="en-US">
                <a:solidFill>
                  <a:srgbClr val="FFFFFF"/>
                </a:solidFill>
              </a:rPr>
              <a:pPr defTabSz="914400"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061233964"/>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61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2pPr>
      <a:lvl3pPr algn="ctr" rtl="0" eaLnBrk="0" fontAlgn="base" hangingPunct="0">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3pPr>
      <a:lvl4pPr algn="ctr" rtl="0" eaLnBrk="0" fontAlgn="base" hangingPunct="0">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4pPr>
      <a:lvl5pPr algn="ctr" rtl="0" eaLnBrk="0" fontAlgn="base" hangingPunct="0">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5pPr>
      <a:lvl6pPr marL="631713" algn="ctr" rtl="0" fontAlgn="base">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6pPr>
      <a:lvl7pPr marL="1263426" algn="ctr" rtl="0" fontAlgn="base">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7pPr>
      <a:lvl8pPr marL="1895140" algn="ctr" rtl="0" fontAlgn="base">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8pPr>
      <a:lvl9pPr marL="2526853" algn="ctr" rtl="0" fontAlgn="base">
        <a:spcBef>
          <a:spcPct val="0"/>
        </a:spcBef>
        <a:spcAft>
          <a:spcPct val="0"/>
        </a:spcAft>
        <a:defRPr sz="6100" b="1">
          <a:solidFill>
            <a:schemeClr val="tx2"/>
          </a:solidFill>
          <a:effectLst>
            <a:outerShdw blurRad="38100" dist="38100" dir="2700000" algn="tl">
              <a:srgbClr val="000000"/>
            </a:outerShdw>
          </a:effectLst>
          <a:latin typeface="Times New Roman" pitchFamily="18" charset="0"/>
          <a:cs typeface="Arial" charset="0"/>
        </a:defRPr>
      </a:lvl9pPr>
    </p:titleStyle>
    <p:bodyStyle>
      <a:lvl1pPr marL="473785" indent="-473785" algn="l" rtl="0" eaLnBrk="0" fontAlgn="base" hangingPunct="0">
        <a:spcBef>
          <a:spcPct val="20000"/>
        </a:spcBef>
        <a:spcAft>
          <a:spcPct val="0"/>
        </a:spcAft>
        <a:buClr>
          <a:schemeClr val="hlink"/>
        </a:buClr>
        <a:buSzPct val="60000"/>
        <a:buFont typeface="Wingdings" pitchFamily="2" charset="2"/>
        <a:buChar char="n"/>
        <a:defRPr sz="4400">
          <a:solidFill>
            <a:schemeClr val="tx1"/>
          </a:solidFill>
          <a:effectLst>
            <a:outerShdw blurRad="38100" dist="38100" dir="2700000" algn="tl">
              <a:srgbClr val="000000"/>
            </a:outerShdw>
          </a:effectLst>
          <a:latin typeface="+mn-lt"/>
          <a:ea typeface="+mn-ea"/>
          <a:cs typeface="+mn-cs"/>
        </a:defRPr>
      </a:lvl1pPr>
      <a:lvl2pPr marL="1026534" indent="-394821" algn="l" rtl="0" eaLnBrk="0" fontAlgn="base" hangingPunct="0">
        <a:spcBef>
          <a:spcPct val="20000"/>
        </a:spcBef>
        <a:spcAft>
          <a:spcPct val="0"/>
        </a:spcAft>
        <a:buClr>
          <a:schemeClr val="tx2"/>
        </a:buClr>
        <a:buSzPct val="60000"/>
        <a:buFont typeface="Wingdings" pitchFamily="2" charset="2"/>
        <a:buChar char="n"/>
        <a:defRPr sz="3900">
          <a:solidFill>
            <a:schemeClr val="tx1"/>
          </a:solidFill>
          <a:effectLst>
            <a:outerShdw blurRad="38100" dist="38100" dir="2700000" algn="tl">
              <a:srgbClr val="000000"/>
            </a:outerShdw>
          </a:effectLst>
          <a:latin typeface="+mn-lt"/>
          <a:cs typeface="+mn-cs"/>
        </a:defRPr>
      </a:lvl2pPr>
      <a:lvl3pPr marL="1579283" indent="-315857" algn="l" rtl="0" eaLnBrk="0" fontAlgn="base" hangingPunct="0">
        <a:spcBef>
          <a:spcPct val="20000"/>
        </a:spcBef>
        <a:spcAft>
          <a:spcPct val="0"/>
        </a:spcAft>
        <a:buClr>
          <a:schemeClr val="folHlink"/>
        </a:buClr>
        <a:buSzPct val="60000"/>
        <a:buFont typeface="Wingdings" pitchFamily="2" charset="2"/>
        <a:buChar char="n"/>
        <a:defRPr sz="3300">
          <a:solidFill>
            <a:schemeClr val="tx1"/>
          </a:solidFill>
          <a:effectLst>
            <a:outerShdw blurRad="38100" dist="38100" dir="2700000" algn="tl">
              <a:srgbClr val="000000"/>
            </a:outerShdw>
          </a:effectLst>
          <a:latin typeface="+mn-lt"/>
          <a:cs typeface="+mn-cs"/>
        </a:defRPr>
      </a:lvl3pPr>
      <a:lvl4pPr marL="2210996" indent="-315857" algn="l" rtl="0" eaLnBrk="0" fontAlgn="base" hangingPunct="0">
        <a:spcBef>
          <a:spcPct val="20000"/>
        </a:spcBef>
        <a:spcAft>
          <a:spcPct val="0"/>
        </a:spcAft>
        <a:buClr>
          <a:schemeClr val="tx1"/>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4pPr>
      <a:lvl5pPr marL="2842710" indent="-315857"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5pPr>
      <a:lvl6pPr marL="3474423" indent="-315857" algn="l" rtl="0" fontAlgn="base">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6pPr>
      <a:lvl7pPr marL="4106136" indent="-315857" algn="l" rtl="0" fontAlgn="base">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7pPr>
      <a:lvl8pPr marL="4737849" indent="-315857" algn="l" rtl="0" fontAlgn="base">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8pPr>
      <a:lvl9pPr marL="5369563" indent="-315857" algn="l" rtl="0" fontAlgn="base">
        <a:spcBef>
          <a:spcPct val="20000"/>
        </a:spcBef>
        <a:spcAft>
          <a:spcPct val="0"/>
        </a:spcAft>
        <a:buClr>
          <a:schemeClr val="hlink"/>
        </a:buClr>
        <a:buSzPct val="60000"/>
        <a:buFont typeface="Wingdings" pitchFamily="2" charset="2"/>
        <a:buChar char="n"/>
        <a:defRPr sz="28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1263426" rtl="0" eaLnBrk="1" latinLnBrk="0" hangingPunct="1">
        <a:defRPr sz="2500" kern="1200">
          <a:solidFill>
            <a:schemeClr val="tx1"/>
          </a:solidFill>
          <a:latin typeface="+mn-lt"/>
          <a:ea typeface="+mn-ea"/>
          <a:cs typeface="+mn-cs"/>
        </a:defRPr>
      </a:lvl1pPr>
      <a:lvl2pPr marL="631713" algn="l" defTabSz="1263426" rtl="0" eaLnBrk="1" latinLnBrk="0" hangingPunct="1">
        <a:defRPr sz="2500" kern="1200">
          <a:solidFill>
            <a:schemeClr val="tx1"/>
          </a:solidFill>
          <a:latin typeface="+mn-lt"/>
          <a:ea typeface="+mn-ea"/>
          <a:cs typeface="+mn-cs"/>
        </a:defRPr>
      </a:lvl2pPr>
      <a:lvl3pPr marL="1263426" algn="l" defTabSz="1263426" rtl="0" eaLnBrk="1" latinLnBrk="0" hangingPunct="1">
        <a:defRPr sz="2500" kern="1200">
          <a:solidFill>
            <a:schemeClr val="tx1"/>
          </a:solidFill>
          <a:latin typeface="+mn-lt"/>
          <a:ea typeface="+mn-ea"/>
          <a:cs typeface="+mn-cs"/>
        </a:defRPr>
      </a:lvl3pPr>
      <a:lvl4pPr marL="1895140" algn="l" defTabSz="1263426" rtl="0" eaLnBrk="1" latinLnBrk="0" hangingPunct="1">
        <a:defRPr sz="2500" kern="1200">
          <a:solidFill>
            <a:schemeClr val="tx1"/>
          </a:solidFill>
          <a:latin typeface="+mn-lt"/>
          <a:ea typeface="+mn-ea"/>
          <a:cs typeface="+mn-cs"/>
        </a:defRPr>
      </a:lvl4pPr>
      <a:lvl5pPr marL="2526853" algn="l" defTabSz="1263426" rtl="0" eaLnBrk="1" latinLnBrk="0" hangingPunct="1">
        <a:defRPr sz="2500" kern="1200">
          <a:solidFill>
            <a:schemeClr val="tx1"/>
          </a:solidFill>
          <a:latin typeface="+mn-lt"/>
          <a:ea typeface="+mn-ea"/>
          <a:cs typeface="+mn-cs"/>
        </a:defRPr>
      </a:lvl5pPr>
      <a:lvl6pPr marL="3158566" algn="l" defTabSz="1263426" rtl="0" eaLnBrk="1" latinLnBrk="0" hangingPunct="1">
        <a:defRPr sz="2500" kern="1200">
          <a:solidFill>
            <a:schemeClr val="tx1"/>
          </a:solidFill>
          <a:latin typeface="+mn-lt"/>
          <a:ea typeface="+mn-ea"/>
          <a:cs typeface="+mn-cs"/>
        </a:defRPr>
      </a:lvl6pPr>
      <a:lvl7pPr marL="3790279" algn="l" defTabSz="1263426" rtl="0" eaLnBrk="1" latinLnBrk="0" hangingPunct="1">
        <a:defRPr sz="2500" kern="1200">
          <a:solidFill>
            <a:schemeClr val="tx1"/>
          </a:solidFill>
          <a:latin typeface="+mn-lt"/>
          <a:ea typeface="+mn-ea"/>
          <a:cs typeface="+mn-cs"/>
        </a:defRPr>
      </a:lvl7pPr>
      <a:lvl8pPr marL="4421993" algn="l" defTabSz="1263426" rtl="0" eaLnBrk="1" latinLnBrk="0" hangingPunct="1">
        <a:defRPr sz="2500" kern="1200">
          <a:solidFill>
            <a:schemeClr val="tx1"/>
          </a:solidFill>
          <a:latin typeface="+mn-lt"/>
          <a:ea typeface="+mn-ea"/>
          <a:cs typeface="+mn-cs"/>
        </a:defRPr>
      </a:lvl8pPr>
      <a:lvl9pPr marL="5053706" algn="l" defTabSz="1263426"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Desktop/y2mate.com%20-%20NG&#192;Y%20&#272;&#7846;U%20TI&#202;N%20&#272;I%20H&#7884;C%20%20Karaoke%20%20Nh&#7841;c%20Karaoke%20Thi&#7871;u%20Nhi%20Beat%20Chu&#7849;n%20D&#224;nh%20Cho%20B&#233;_v720P_Trim.mp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8.wdp"/><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9.xml"/><Relationship Id="rId5" Type="http://schemas.microsoft.com/office/2007/relationships/hdphoto" Target="../media/hdphoto9.wdp"/><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0.xml"/><Relationship Id="rId5" Type="http://schemas.microsoft.com/office/2007/relationships/hdphoto" Target="../media/hdphoto9.wdp"/><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6.xml"/><Relationship Id="rId5" Type="http://schemas.microsoft.com/office/2007/relationships/hdphoto" Target="../media/hdphoto9.wdp"/><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3.png"/><Relationship Id="rId5" Type="http://schemas.openxmlformats.org/officeDocument/2006/relationships/image" Target="../media/image20.png"/><Relationship Id="rId10" Type="http://schemas.microsoft.com/office/2007/relationships/hdphoto" Target="../media/hdphoto6.wdp"/><Relationship Id="rId4" Type="http://schemas.openxmlformats.org/officeDocument/2006/relationships/image" Target="../media/image19.png"/><Relationship Id="rId9" Type="http://schemas.openxmlformats.org/officeDocument/2006/relationships/image" Target="../media/image22.png"/><Relationship Id="rId1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32_hoa"/>
          <p:cNvPicPr>
            <a:picLocks noChangeAspect="1" noChangeArrowheads="1"/>
          </p:cNvPicPr>
          <p:nvPr/>
        </p:nvPicPr>
        <p:blipFill>
          <a:blip r:embed="rId2"/>
          <a:srcRect/>
          <a:stretch>
            <a:fillRect/>
          </a:stretch>
        </p:blipFill>
        <p:spPr bwMode="auto">
          <a:xfrm>
            <a:off x="-1" y="-215106"/>
            <a:ext cx="12634913" cy="9829800"/>
          </a:xfrm>
          <a:prstGeom prst="rect">
            <a:avLst/>
          </a:prstGeom>
          <a:noFill/>
          <a:ln w="9525">
            <a:solidFill>
              <a:srgbClr val="FF0000"/>
            </a:solidFill>
            <a:miter lim="800000"/>
            <a:headEnd/>
            <a:tailEnd/>
          </a:ln>
        </p:spPr>
      </p:pic>
      <p:sp>
        <p:nvSpPr>
          <p:cNvPr id="88067" name="WordArt 3"/>
          <p:cNvSpPr>
            <a:spLocks noChangeArrowheads="1" noChangeShapeType="1" noTextEdit="1"/>
          </p:cNvSpPr>
          <p:nvPr/>
        </p:nvSpPr>
        <p:spPr bwMode="auto">
          <a:xfrm>
            <a:off x="0" y="1"/>
            <a:ext cx="12424331" cy="3948212"/>
          </a:xfrm>
          <a:prstGeom prst="rect">
            <a:avLst/>
          </a:prstGeom>
        </p:spPr>
        <p:txBody>
          <a:bodyPr wrap="none" fromWordArt="1">
            <a:prstTxWarp prst="textFadeUp">
              <a:avLst>
                <a:gd name="adj" fmla="val 33333"/>
              </a:avLst>
            </a:prstTxWarp>
          </a:bodyPr>
          <a:lstStyle/>
          <a:p>
            <a:pPr algn="ctr">
              <a:defRPr/>
            </a:pPr>
            <a:r>
              <a:rPr lang="en-US" sz="4974" kern="10" dirty="0">
                <a:ln w="12700">
                  <a:solidFill>
                    <a:srgbClr val="EAEAEA"/>
                  </a:solidFill>
                  <a:round/>
                  <a:headEnd/>
                  <a:tailEnd/>
                </a:ln>
                <a:gradFill rotWithShape="0">
                  <a:gsLst>
                    <a:gs pos="0">
                      <a:srgbClr val="3399FF"/>
                    </a:gs>
                    <a:gs pos="16000">
                      <a:srgbClr val="00CCCC">
                        <a:alpha val="97280"/>
                      </a:srgbClr>
                    </a:gs>
                    <a:gs pos="47000">
                      <a:srgbClr val="9999FF">
                        <a:alpha val="92010"/>
                      </a:srgbClr>
                    </a:gs>
                    <a:gs pos="60001">
                      <a:srgbClr val="2E6792">
                        <a:alpha val="89800"/>
                      </a:srgbClr>
                    </a:gs>
                    <a:gs pos="71001">
                      <a:srgbClr val="3333CC">
                        <a:alpha val="87930"/>
                      </a:srgbClr>
                    </a:gs>
                    <a:gs pos="81000">
                      <a:srgbClr val="1170FF">
                        <a:alpha val="86230"/>
                      </a:srgbClr>
                    </a:gs>
                    <a:gs pos="100000">
                      <a:srgbClr val="006699">
                        <a:alpha val="83000"/>
                      </a:srgbClr>
                    </a:gs>
                  </a:gsLst>
                  <a:lin ang="5400000" scaled="1"/>
                </a:gradFill>
                <a:effectLst>
                  <a:outerShdw dist="35921" dir="2700000" sy="50000" kx="2115830" algn="bl" rotWithShape="0">
                    <a:srgbClr val="C0C0C0">
                      <a:alpha val="80000"/>
                    </a:srgbClr>
                  </a:outerShdw>
                </a:effectLst>
                <a:latin typeface="Times New Roman"/>
                <a:cs typeface="Times New Roman"/>
              </a:rPr>
              <a:t>TẬPTHỂLỚP</a:t>
            </a:r>
          </a:p>
        </p:txBody>
      </p:sp>
      <p:sp>
        <p:nvSpPr>
          <p:cNvPr id="3078" name="WordArt 4"/>
          <p:cNvSpPr>
            <a:spLocks noChangeArrowheads="1" noChangeShapeType="1" noTextEdit="1"/>
          </p:cNvSpPr>
          <p:nvPr/>
        </p:nvSpPr>
        <p:spPr bwMode="auto">
          <a:xfrm>
            <a:off x="421163" y="3790276"/>
            <a:ext cx="11897876" cy="1895237"/>
          </a:xfrm>
          <a:prstGeom prst="rect">
            <a:avLst/>
          </a:prstGeom>
        </p:spPr>
        <p:txBody>
          <a:bodyPr wrap="none" fromWordArt="1">
            <a:prstTxWarp prst="textInflateTop">
              <a:avLst>
                <a:gd name="adj" fmla="val 31917"/>
              </a:avLst>
            </a:prstTxWarp>
          </a:bodyPr>
          <a:lstStyle/>
          <a:p>
            <a:pPr algn="ctr"/>
            <a:r>
              <a:rPr lang="en-US" sz="4974"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CHÀOMỪNGTHẦYCÔ</a:t>
            </a:r>
          </a:p>
        </p:txBody>
      </p:sp>
      <p:sp>
        <p:nvSpPr>
          <p:cNvPr id="3079" name="WordArt 5"/>
          <p:cNvSpPr>
            <a:spLocks noChangeArrowheads="1" noChangeShapeType="1" noTextEdit="1"/>
          </p:cNvSpPr>
          <p:nvPr/>
        </p:nvSpPr>
        <p:spPr bwMode="auto">
          <a:xfrm>
            <a:off x="526454" y="5685512"/>
            <a:ext cx="11897876" cy="1974205"/>
          </a:xfrm>
          <a:prstGeom prst="rect">
            <a:avLst/>
          </a:prstGeom>
        </p:spPr>
        <p:txBody>
          <a:bodyPr wrap="none" fromWordArt="1">
            <a:prstTxWarp prst="textInflateTop">
              <a:avLst>
                <a:gd name="adj" fmla="val 31917"/>
              </a:avLst>
            </a:prstTxWarp>
          </a:bodyPr>
          <a:lstStyle/>
          <a:p>
            <a:pPr algn="ctr"/>
            <a:r>
              <a:rPr lang="en-US" sz="4974"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ĐẾNDỰGIỜ THĂMLỚP</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e58PICSdfwYT151aFe58PIC_PIC2018.png"/>
          <p:cNvPicPr>
            <a:picLocks noChangeAspect="1"/>
          </p:cNvPicPr>
          <p:nvPr/>
        </p:nvPicPr>
        <p:blipFill>
          <a:blip r:embed="rId2" cstate="print"/>
          <a:stretch>
            <a:fillRect/>
          </a:stretch>
        </p:blipFill>
        <p:spPr>
          <a:xfrm>
            <a:off x="10203656" y="6765930"/>
            <a:ext cx="2791159" cy="2709858"/>
          </a:xfrm>
          <a:prstGeom prst="rect">
            <a:avLst/>
          </a:prstGeom>
        </p:spPr>
      </p:pic>
      <p:sp>
        <p:nvSpPr>
          <p:cNvPr id="6" name="Rectangle 5"/>
          <p:cNvSpPr/>
          <p:nvPr/>
        </p:nvSpPr>
        <p:spPr>
          <a:xfrm>
            <a:off x="167878" y="935843"/>
            <a:ext cx="12603957" cy="646331"/>
          </a:xfrm>
          <a:prstGeom prst="rect">
            <a:avLst/>
          </a:prstGeom>
        </p:spPr>
        <p:txBody>
          <a:bodyPr wrap="square">
            <a:spAutoFit/>
          </a:bodyPr>
          <a:lstStyle/>
          <a:p>
            <a:pPr defTabSz="688522" fontAlgn="auto">
              <a:spcBef>
                <a:spcPts val="0"/>
              </a:spcBef>
              <a:spcAft>
                <a:spcPts val="0"/>
              </a:spcAft>
              <a:defRPr/>
            </a:pPr>
            <a:r>
              <a:rPr lang="en-US" sz="3600" b="1" i="1" kern="0" dirty="0">
                <a:ln/>
                <a:solidFill>
                  <a:srgbClr val="FC043F"/>
                </a:solidFill>
                <a:latin typeface="Times New Roman" pitchFamily="18" charset="0"/>
                <a:cs typeface="Times New Roman" pitchFamily="18" charset="0"/>
              </a:rPr>
              <a:t>a. </a:t>
            </a:r>
            <a:r>
              <a:rPr lang="en-US" sz="3600" b="1" i="1" kern="0" dirty="0" err="1">
                <a:ln/>
                <a:solidFill>
                  <a:srgbClr val="FC043F"/>
                </a:solidFill>
                <a:latin typeface="Times New Roman" pitchFamily="18" charset="0"/>
                <a:cs typeface="Times New Roman" pitchFamily="18" charset="0"/>
              </a:rPr>
              <a:t>Tâm</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trạng</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của</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mẹ</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và</a:t>
            </a:r>
            <a:r>
              <a:rPr lang="en-US" sz="3600" b="1" i="1" kern="0" dirty="0">
                <a:ln/>
                <a:solidFill>
                  <a:srgbClr val="FC043F"/>
                </a:solidFill>
                <a:latin typeface="Times New Roman" pitchFamily="18" charset="0"/>
                <a:cs typeface="Times New Roman" pitchFamily="18" charset="0"/>
              </a:rPr>
              <a:t> con </a:t>
            </a:r>
            <a:r>
              <a:rPr lang="en-US" sz="3600" b="1" i="1" kern="0" dirty="0" err="1">
                <a:ln/>
                <a:solidFill>
                  <a:srgbClr val="FC043F"/>
                </a:solidFill>
                <a:latin typeface="Times New Roman" pitchFamily="18" charset="0"/>
                <a:cs typeface="Times New Roman" pitchFamily="18" charset="0"/>
              </a:rPr>
              <a:t>trong</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đêm</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trước</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ngày</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khai</a:t>
            </a:r>
            <a:r>
              <a:rPr lang="en-US" sz="3600" b="1" i="1" kern="0" dirty="0">
                <a:ln/>
                <a:solidFill>
                  <a:srgbClr val="FC043F"/>
                </a:solidFill>
                <a:latin typeface="Times New Roman" pitchFamily="18" charset="0"/>
                <a:cs typeface="Times New Roman" pitchFamily="18" charset="0"/>
              </a:rPr>
              <a:t> </a:t>
            </a:r>
            <a:r>
              <a:rPr lang="en-US" sz="3600" b="1" i="1" kern="0" dirty="0" err="1">
                <a:ln/>
                <a:solidFill>
                  <a:srgbClr val="FC043F"/>
                </a:solidFill>
                <a:latin typeface="Times New Roman" pitchFamily="18" charset="0"/>
                <a:cs typeface="Times New Roman" pitchFamily="18" charset="0"/>
              </a:rPr>
              <a:t>trường</a:t>
            </a:r>
            <a:endParaRPr lang="en-US" sz="3600" b="1" i="1" kern="0" dirty="0">
              <a:ln/>
              <a:solidFill>
                <a:srgbClr val="FC043F"/>
              </a:solidFill>
              <a:latin typeface="Times New Roman" pitchFamily="18" charset="0"/>
              <a:cs typeface="Times New Roman" pitchFamily="18" charset="0"/>
            </a:endParaRPr>
          </a:p>
        </p:txBody>
      </p:sp>
      <p:sp>
        <p:nvSpPr>
          <p:cNvPr id="7" name="Cloud 6"/>
          <p:cNvSpPr/>
          <p:nvPr/>
        </p:nvSpPr>
        <p:spPr>
          <a:xfrm>
            <a:off x="167878" y="1741488"/>
            <a:ext cx="10340578" cy="2389406"/>
          </a:xfrm>
          <a:prstGeom prst="cloud">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200" b="1" i="1" dirty="0" err="1">
                <a:latin typeface="Times New Roman" pitchFamily="18" charset="0"/>
                <a:cs typeface="Times New Roman" pitchFamily="18" charset="0"/>
              </a:rPr>
              <a:t>Tâm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trạng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mẹ</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và</a:t>
            </a:r>
            <a:r>
              <a:rPr lang="en-US" sz="3200" b="1" i="1" dirty="0">
                <a:latin typeface="Times New Roman" pitchFamily="18" charset="0"/>
                <a:cs typeface="Times New Roman" pitchFamily="18" charset="0"/>
              </a:rPr>
              <a:t> con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đêm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trước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ngày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khai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trường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khác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nhau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như</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thế</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089287477"/>
              </p:ext>
            </p:extLst>
          </p:nvPr>
        </p:nvGraphicFramePr>
        <p:xfrm>
          <a:off x="373856" y="4417553"/>
          <a:ext cx="10591800" cy="3681300"/>
        </p:xfrm>
        <a:graphic>
          <a:graphicData uri="http://schemas.openxmlformats.org/drawingml/2006/table">
            <a:tbl>
              <a:tblPr firstRow="1" bandRow="1">
                <a:tableStyleId>{BDBED569-4797-4DF1-A0F4-6AAB3CD982D8}</a:tableStyleId>
              </a:tblPr>
              <a:tblGrid>
                <a:gridCol w="2522011">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4259789">
                  <a:extLst>
                    <a:ext uri="{9D8B030D-6E8A-4147-A177-3AD203B41FA5}">
                      <a16:colId xmlns:a16="http://schemas.microsoft.com/office/drawing/2014/main" val="20002"/>
                    </a:ext>
                  </a:extLst>
                </a:gridCol>
              </a:tblGrid>
              <a:tr h="488032">
                <a:tc>
                  <a:txBody>
                    <a:bodyPr/>
                    <a:lstStyle/>
                    <a:p>
                      <a:pPr algn="ctr"/>
                      <a:endParaRPr lang="en-US" sz="3600" b="1" dirty="0">
                        <a:solidFill>
                          <a:srgbClr val="FF0066"/>
                        </a:solidFill>
                        <a:latin typeface="Times New Roman" panose="02020603050405020304" pitchFamily="18" charset="0"/>
                        <a:cs typeface="Times New Roman" panose="02020603050405020304" pitchFamily="18" charset="0"/>
                      </a:endParaRPr>
                    </a:p>
                  </a:txBody>
                  <a:tcPr marL="68859" marR="68859" marT="34430" marB="34430"/>
                </a:tc>
                <a:tc>
                  <a:txBody>
                    <a:bodyPr/>
                    <a:lstStyle/>
                    <a:p>
                      <a:pPr algn="ctr"/>
                      <a:r>
                        <a:rPr lang="en-US" sz="3600" dirty="0"/>
                        <a:t>Mẹ</a:t>
                      </a:r>
                      <a:endParaRPr lang="en-US" sz="3600" b="1" dirty="0">
                        <a:solidFill>
                          <a:srgbClr val="FF0066"/>
                        </a:solidFill>
                        <a:latin typeface="Times New Roman" panose="02020603050405020304" pitchFamily="18" charset="0"/>
                        <a:cs typeface="Times New Roman" panose="02020603050405020304" pitchFamily="18" charset="0"/>
                      </a:endParaRPr>
                    </a:p>
                  </a:txBody>
                  <a:tcPr marL="68859" marR="68859" marT="34430" marB="34430"/>
                </a:tc>
                <a:tc>
                  <a:txBody>
                    <a:bodyPr/>
                    <a:lstStyle/>
                    <a:p>
                      <a:pPr algn="ctr"/>
                      <a:r>
                        <a:rPr lang="en-US" sz="3600" dirty="0"/>
                        <a:t>Con</a:t>
                      </a:r>
                      <a:endParaRPr lang="en-US" sz="3600" b="1" dirty="0">
                        <a:solidFill>
                          <a:srgbClr val="FF0066"/>
                        </a:solidFill>
                        <a:latin typeface="Times New Roman" panose="02020603050405020304" pitchFamily="18" charset="0"/>
                        <a:cs typeface="Times New Roman" panose="02020603050405020304" pitchFamily="18" charset="0"/>
                      </a:endParaRPr>
                    </a:p>
                  </a:txBody>
                  <a:tcPr marL="68859" marR="68859" marT="34430" marB="34430"/>
                </a:tc>
                <a:extLst>
                  <a:ext uri="{0D108BD9-81ED-4DB2-BD59-A6C34878D82A}">
                    <a16:rowId xmlns:a16="http://schemas.microsoft.com/office/drawing/2014/main" val="10000"/>
                  </a:ext>
                </a:extLst>
              </a:tr>
              <a:tr h="1175471">
                <a:tc>
                  <a:txBody>
                    <a:bodyPr/>
                    <a:lstStyle/>
                    <a:p>
                      <a:pPr marL="285750" indent="-285750" algn="ctr">
                        <a:buFontTx/>
                        <a:buNone/>
                      </a:pPr>
                      <a:endParaRPr lang="en-US" sz="3200" u="none" kern="0" baseline="0" dirty="0">
                        <a:ln/>
                      </a:endParaRPr>
                    </a:p>
                    <a:p>
                      <a:pPr marL="0" indent="0" algn="ctr">
                        <a:buFontTx/>
                        <a:buNone/>
                      </a:pPr>
                      <a:r>
                        <a:rPr lang="en-US" sz="3200" u="none" kern="0" baseline="0" dirty="0" err="1">
                          <a:ln/>
                        </a:rPr>
                        <a:t>Hành</a:t>
                      </a:r>
                      <a:r>
                        <a:rPr lang="en-US" sz="3200" u="none" kern="0" baseline="0" dirty="0">
                          <a:ln/>
                        </a:rPr>
                        <a:t> </a:t>
                      </a:r>
                      <a:r>
                        <a:rPr lang="en-US" sz="3200" u="none" kern="0" baseline="0" dirty="0" err="1">
                          <a:ln/>
                        </a:rPr>
                        <a:t>động</a:t>
                      </a:r>
                      <a:endParaRPr lang="en-US" sz="3200" u="none" kern="0" baseline="0" dirty="0">
                        <a:ln/>
                      </a:endParaRPr>
                    </a:p>
                    <a:p>
                      <a:pPr marL="0" indent="0" algn="ctr">
                        <a:buFontTx/>
                        <a:buNone/>
                      </a:pPr>
                      <a:endParaRPr lang="en-US" sz="3200" b="1" i="0" u="none" kern="0" baseline="0" dirty="0">
                        <a:ln/>
                        <a:solidFill>
                          <a:srgbClr val="FF0066"/>
                        </a:solidFill>
                        <a:latin typeface="Times New Roman" panose="02020603050405020304" pitchFamily="18" charset="0"/>
                        <a:ea typeface="Tahoma" panose="020B0604030504040204" pitchFamily="34" charset="0"/>
                        <a:cs typeface="Times New Roman" panose="02020603050405020304" pitchFamily="18" charset="0"/>
                      </a:endParaRPr>
                    </a:p>
                  </a:txBody>
                  <a:tcPr marL="68859" marR="68859" marT="34430" marB="34430"/>
                </a:tc>
                <a:tc>
                  <a:txBody>
                    <a:bodyPr/>
                    <a:lstStyle/>
                    <a:p>
                      <a:endParaRPr lang="en-US" sz="1000" dirty="0"/>
                    </a:p>
                  </a:txBody>
                  <a:tcPr marL="68859" marR="68859" marT="34430" marB="34430"/>
                </a:tc>
                <a:tc>
                  <a:txBody>
                    <a:bodyPr/>
                    <a:lstStyle/>
                    <a:p>
                      <a:endParaRPr lang="en-US" sz="1000" dirty="0"/>
                    </a:p>
                  </a:txBody>
                  <a:tcPr marL="68859" marR="68859" marT="34430" marB="34430"/>
                </a:tc>
                <a:extLst>
                  <a:ext uri="{0D108BD9-81ED-4DB2-BD59-A6C34878D82A}">
                    <a16:rowId xmlns:a16="http://schemas.microsoft.com/office/drawing/2014/main" val="10001"/>
                  </a:ext>
                </a:extLst>
              </a:tr>
              <a:tr h="1319971">
                <a:tc>
                  <a:txBody>
                    <a:bodyPr/>
                    <a:lstStyle/>
                    <a:p>
                      <a:pPr marL="0" indent="0" algn="ctr">
                        <a:buFontTx/>
                        <a:buNone/>
                      </a:pPr>
                      <a:endParaRPr lang="en-US" sz="3200" u="none" kern="0" baseline="0" dirty="0">
                        <a:ln/>
                      </a:endParaRPr>
                    </a:p>
                    <a:p>
                      <a:pPr marL="0" indent="0" algn="ctr">
                        <a:buFontTx/>
                        <a:buNone/>
                      </a:pPr>
                      <a:r>
                        <a:rPr lang="en-US" sz="3200" u="none" kern="0" baseline="0" dirty="0" err="1">
                          <a:ln/>
                        </a:rPr>
                        <a:t>Tâm</a:t>
                      </a:r>
                      <a:r>
                        <a:rPr lang="en-US" sz="3200" u="none" kern="0" baseline="0" dirty="0">
                          <a:ln/>
                        </a:rPr>
                        <a:t> </a:t>
                      </a:r>
                      <a:r>
                        <a:rPr lang="en-US" sz="3200" u="none" kern="0" baseline="0" dirty="0" err="1">
                          <a:ln/>
                        </a:rPr>
                        <a:t>trạng</a:t>
                      </a:r>
                      <a:endParaRPr lang="en-US" sz="3200" u="none" kern="0" baseline="0" dirty="0">
                        <a:ln/>
                      </a:endParaRPr>
                    </a:p>
                    <a:p>
                      <a:pPr marL="0" indent="0" algn="ctr">
                        <a:buFontTx/>
                        <a:buNone/>
                      </a:pPr>
                      <a:endParaRPr lang="en-US" sz="3200" b="1" i="0" u="none" kern="0" baseline="0" dirty="0">
                        <a:ln/>
                        <a:solidFill>
                          <a:srgbClr val="FF0066"/>
                        </a:solidFill>
                        <a:latin typeface="Times New Roman" panose="02020603050405020304" pitchFamily="18" charset="0"/>
                        <a:ea typeface="Tahoma" panose="020B0604030504040204" pitchFamily="34" charset="0"/>
                        <a:cs typeface="Times New Roman" panose="02020603050405020304" pitchFamily="18" charset="0"/>
                      </a:endParaRPr>
                    </a:p>
                  </a:txBody>
                  <a:tcPr marL="68859" marR="68859" marT="34430" marB="34430"/>
                </a:tc>
                <a:tc>
                  <a:txBody>
                    <a:bodyPr/>
                    <a:lstStyle/>
                    <a:p>
                      <a:endParaRPr lang="en-US" sz="1000" dirty="0"/>
                    </a:p>
                  </a:txBody>
                  <a:tcPr marL="68859" marR="68859" marT="34430" marB="34430"/>
                </a:tc>
                <a:tc>
                  <a:txBody>
                    <a:bodyPr/>
                    <a:lstStyle/>
                    <a:p>
                      <a:endParaRPr lang="en-US" sz="1000" dirty="0"/>
                    </a:p>
                  </a:txBody>
                  <a:tcPr marL="68859" marR="68859" marT="34430" marB="34430"/>
                </a:tc>
                <a:extLst>
                  <a:ext uri="{0D108BD9-81ED-4DB2-BD59-A6C34878D82A}">
                    <a16:rowId xmlns:a16="http://schemas.microsoft.com/office/drawing/2014/main" val="10002"/>
                  </a:ext>
                </a:extLst>
              </a:tr>
            </a:tbl>
          </a:graphicData>
        </a:graphic>
      </p:graphicFrame>
      <p:sp>
        <p:nvSpPr>
          <p:cNvPr id="2" name="Rectangle 1"/>
          <p:cNvSpPr/>
          <p:nvPr/>
        </p:nvSpPr>
        <p:spPr>
          <a:xfrm>
            <a:off x="167878" y="302746"/>
            <a:ext cx="2769394" cy="609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itchFamily="18" charset="0"/>
                <a:cs typeface="Times New Roman" pitchFamily="18" charset="0"/>
              </a:rPr>
              <a:t>3. </a:t>
            </a:r>
            <a:r>
              <a:rPr lang="en-US" sz="4000" b="1" dirty="0" err="1">
                <a:latin typeface="Times New Roman" pitchFamily="18" charset="0"/>
                <a:cs typeface="Times New Roman" pitchFamily="18" charset="0"/>
              </a:rPr>
              <a:t>Phân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tích</a:t>
            </a:r>
            <a:endParaRPr lang="en-US" sz="40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1777712"/>
              </p:ext>
            </p:extLst>
          </p:nvPr>
        </p:nvGraphicFramePr>
        <p:xfrm>
          <a:off x="221456" y="356394"/>
          <a:ext cx="12255013" cy="849630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20000"/>
                    </a:ext>
                  </a:extLst>
                </a:gridCol>
                <a:gridCol w="6623387">
                  <a:extLst>
                    <a:ext uri="{9D8B030D-6E8A-4147-A177-3AD203B41FA5}">
                      <a16:colId xmlns:a16="http://schemas.microsoft.com/office/drawing/2014/main" val="20001"/>
                    </a:ext>
                  </a:extLst>
                </a:gridCol>
                <a:gridCol w="4336226">
                  <a:extLst>
                    <a:ext uri="{9D8B030D-6E8A-4147-A177-3AD203B41FA5}">
                      <a16:colId xmlns:a16="http://schemas.microsoft.com/office/drawing/2014/main" val="20002"/>
                    </a:ext>
                  </a:extLst>
                </a:gridCol>
              </a:tblGrid>
              <a:tr h="647700">
                <a:tc>
                  <a:txBody>
                    <a:bodyPr/>
                    <a:lstStyle/>
                    <a:p>
                      <a:pPr algn="just"/>
                      <a:endParaRPr lang="en-US" sz="3200" b="1" dirty="0">
                        <a:solidFill>
                          <a:srgbClr val="FF0066"/>
                        </a:solidFill>
                        <a:latin typeface="Times New Roman" pitchFamily="18" charset="0"/>
                        <a:cs typeface="Times New Roman" pitchFamily="18" charset="0"/>
                      </a:endParaRPr>
                    </a:p>
                  </a:txBody>
                  <a:tcPr marL="68859" marR="68859" marT="34430" marB="34430"/>
                </a:tc>
                <a:tc>
                  <a:txBody>
                    <a:bodyPr/>
                    <a:lstStyle/>
                    <a:p>
                      <a:pPr algn="ctr"/>
                      <a:r>
                        <a:rPr lang="en-US" sz="3200" b="1" dirty="0">
                          <a:solidFill>
                            <a:srgbClr val="3333FF"/>
                          </a:solidFill>
                          <a:latin typeface="Times New Roman" pitchFamily="18" charset="0"/>
                          <a:cs typeface="Times New Roman" pitchFamily="18" charset="0"/>
                        </a:rPr>
                        <a:t>Mẹ</a:t>
                      </a:r>
                    </a:p>
                  </a:txBody>
                  <a:tcPr marL="68859" marR="68859" marT="34430" marB="34430"/>
                </a:tc>
                <a:tc>
                  <a:txBody>
                    <a:bodyPr/>
                    <a:lstStyle/>
                    <a:p>
                      <a:pPr algn="ctr"/>
                      <a:r>
                        <a:rPr lang="en-US" sz="3200" b="1" dirty="0">
                          <a:solidFill>
                            <a:srgbClr val="FF0066"/>
                          </a:solidFill>
                          <a:latin typeface="Times New Roman" pitchFamily="18" charset="0"/>
                          <a:cs typeface="Times New Roman" pitchFamily="18" charset="0"/>
                        </a:rPr>
                        <a:t>Con</a:t>
                      </a:r>
                    </a:p>
                  </a:txBody>
                  <a:tcPr marL="68859" marR="68859" marT="34430" marB="34430"/>
                </a:tc>
                <a:extLst>
                  <a:ext uri="{0D108BD9-81ED-4DB2-BD59-A6C34878D82A}">
                    <a16:rowId xmlns:a16="http://schemas.microsoft.com/office/drawing/2014/main" val="10000"/>
                  </a:ext>
                </a:extLst>
              </a:tr>
              <a:tr h="3657600">
                <a:tc>
                  <a:txBody>
                    <a:bodyPr/>
                    <a:lstStyle/>
                    <a:p>
                      <a:pPr marL="285750" indent="-285750" algn="just">
                        <a:buFontTx/>
                        <a:buChar char="-"/>
                      </a:pPr>
                      <a:endParaRPr lang="en-US" sz="3200" b="1" i="0" u="none" kern="0" baseline="0" dirty="0">
                        <a:ln/>
                        <a:solidFill>
                          <a:srgbClr val="FF0066"/>
                        </a:solidFill>
                        <a:latin typeface="Times New Roman" pitchFamily="18" charset="0"/>
                        <a:ea typeface="Tahoma" panose="020B0604030504040204" pitchFamily="34" charset="0"/>
                        <a:cs typeface="Times New Roman" pitchFamily="18" charset="0"/>
                      </a:endParaRPr>
                    </a:p>
                    <a:p>
                      <a:pPr marL="285750" indent="-285750" algn="just">
                        <a:buFontTx/>
                        <a:buChar char="-"/>
                      </a:pPr>
                      <a:endParaRPr lang="en-US" sz="3200" b="1" i="0" u="none" kern="0" baseline="0" dirty="0">
                        <a:ln/>
                        <a:solidFill>
                          <a:srgbClr val="FF0066"/>
                        </a:solidFill>
                        <a:latin typeface="Times New Roman" pitchFamily="18" charset="0"/>
                        <a:ea typeface="Tahoma" panose="020B0604030504040204" pitchFamily="34" charset="0"/>
                        <a:cs typeface="Times New Roman" pitchFamily="18" charset="0"/>
                      </a:endParaRPr>
                    </a:p>
                    <a:p>
                      <a:pPr marL="0" indent="0" algn="just">
                        <a:buFontTx/>
                        <a:buNone/>
                      </a:pPr>
                      <a:r>
                        <a:rPr lang="en-US" sz="3200" b="1" i="0" u="none" kern="0" baseline="0" dirty="0" err="1">
                          <a:ln/>
                          <a:solidFill>
                            <a:srgbClr val="FF0066"/>
                          </a:solidFill>
                          <a:latin typeface="Times New Roman" pitchFamily="18" charset="0"/>
                          <a:ea typeface="Tahoma" panose="020B0604030504040204" pitchFamily="34" charset="0"/>
                          <a:cs typeface="Times New Roman" pitchFamily="18" charset="0"/>
                        </a:rPr>
                        <a:t>Hành</a:t>
                      </a:r>
                      <a:r>
                        <a:rPr lang="en-US" sz="3200" b="1" i="0" u="none" kern="0" baseline="0" dirty="0">
                          <a:ln/>
                          <a:solidFill>
                            <a:srgbClr val="FF0066"/>
                          </a:solidFill>
                          <a:latin typeface="Times New Roman" pitchFamily="18" charset="0"/>
                          <a:ea typeface="Tahoma" panose="020B0604030504040204" pitchFamily="34" charset="0"/>
                          <a:cs typeface="Times New Roman" pitchFamily="18" charset="0"/>
                        </a:rPr>
                        <a:t> động</a:t>
                      </a:r>
                    </a:p>
                  </a:txBody>
                  <a:tcPr marL="68859" marR="68859" marT="34430" marB="34430"/>
                </a:tc>
                <a:tc>
                  <a:txBody>
                    <a:bodyPr/>
                    <a:lstStyle/>
                    <a:p>
                      <a:pPr marL="285750" indent="-285750" algn="just">
                        <a:buFontTx/>
                        <a:buChar char="-"/>
                      </a:pPr>
                      <a:endParaRPr lang="en-US" sz="3200" b="1" i="0" u="none" kern="0" baseline="0" dirty="0">
                        <a:ln/>
                        <a:solidFill>
                          <a:srgbClr val="0000FF"/>
                        </a:solidFill>
                        <a:latin typeface="Times New Roman" pitchFamily="18" charset="0"/>
                        <a:ea typeface="Tahoma" panose="020B0604030504040204" pitchFamily="34" charset="0"/>
                        <a:cs typeface="Times New Roman" pitchFamily="18" charset="0"/>
                      </a:endParaRPr>
                    </a:p>
                  </a:txBody>
                  <a:tcPr marL="68859" marR="68859" marT="34430" marB="34430"/>
                </a:tc>
                <a:tc>
                  <a:txBody>
                    <a:bodyPr/>
                    <a:lstStyle/>
                    <a:p>
                      <a:pPr marL="0" indent="0" algn="just" defTabSz="914400" eaLnBrk="1" fontAlgn="base" latinLnBrk="0" hangingPunct="1">
                        <a:lnSpc>
                          <a:spcPct val="100000"/>
                        </a:lnSpc>
                        <a:spcBef>
                          <a:spcPct val="0"/>
                        </a:spcBef>
                        <a:spcAft>
                          <a:spcPct val="0"/>
                        </a:spcAft>
                        <a:buFontTx/>
                        <a:buNone/>
                      </a:pPr>
                      <a:endParaRPr lang="en-US" sz="3200" b="1" i="0" u="none" kern="0" baseline="0" dirty="0">
                        <a:ln/>
                        <a:solidFill>
                          <a:srgbClr val="0000FF"/>
                        </a:solidFill>
                        <a:latin typeface="Times New Roman" pitchFamily="18" charset="0"/>
                        <a:ea typeface="Tahoma" panose="020B0604030504040204" pitchFamily="34" charset="0"/>
                        <a:cs typeface="Times New Roman" pitchFamily="18" charset="0"/>
                      </a:endParaRPr>
                    </a:p>
                  </a:txBody>
                  <a:tcPr marL="68859" marR="68859" marT="34430" marB="34430"/>
                </a:tc>
                <a:extLst>
                  <a:ext uri="{0D108BD9-81ED-4DB2-BD59-A6C34878D82A}">
                    <a16:rowId xmlns:a16="http://schemas.microsoft.com/office/drawing/2014/main" val="10001"/>
                  </a:ext>
                </a:extLst>
              </a:tr>
              <a:tr h="4191000">
                <a:tc>
                  <a:txBody>
                    <a:bodyPr/>
                    <a:lstStyle/>
                    <a:p>
                      <a:pPr marL="0" indent="0" algn="just">
                        <a:buFontTx/>
                        <a:buNone/>
                      </a:pPr>
                      <a:endParaRPr lang="en-US" sz="3200" b="1" i="0" u="none" kern="0" baseline="0" dirty="0">
                        <a:ln/>
                        <a:solidFill>
                          <a:srgbClr val="FF0066"/>
                        </a:solidFill>
                        <a:latin typeface="Times New Roman" pitchFamily="18" charset="0"/>
                        <a:ea typeface="Tahoma" panose="020B0604030504040204" pitchFamily="34" charset="0"/>
                        <a:cs typeface="Times New Roman" pitchFamily="18" charset="0"/>
                      </a:endParaRPr>
                    </a:p>
                    <a:p>
                      <a:pPr marL="0" indent="0" algn="just">
                        <a:buFontTx/>
                        <a:buNone/>
                      </a:pPr>
                      <a:endParaRPr lang="en-US" sz="3200" b="1" i="0" u="none" kern="0" baseline="0" dirty="0">
                        <a:ln/>
                        <a:solidFill>
                          <a:srgbClr val="FF0066"/>
                        </a:solidFill>
                        <a:latin typeface="Times New Roman" pitchFamily="18" charset="0"/>
                        <a:ea typeface="Tahoma" panose="020B0604030504040204" pitchFamily="34" charset="0"/>
                        <a:cs typeface="Times New Roman" pitchFamily="18" charset="0"/>
                      </a:endParaRPr>
                    </a:p>
                    <a:p>
                      <a:pPr marL="0" indent="0" algn="just">
                        <a:buFontTx/>
                        <a:buNone/>
                      </a:pPr>
                      <a:r>
                        <a:rPr lang="en-US" sz="3200" b="1" i="0" u="none" kern="0" baseline="0" dirty="0">
                          <a:ln/>
                          <a:solidFill>
                            <a:srgbClr val="FF0066"/>
                          </a:solidFill>
                          <a:latin typeface="Times New Roman" pitchFamily="18" charset="0"/>
                          <a:ea typeface="Tahoma" panose="020B0604030504040204" pitchFamily="34" charset="0"/>
                          <a:cs typeface="Times New Roman" pitchFamily="18" charset="0"/>
                        </a:rPr>
                        <a:t>Tâm trạng</a:t>
                      </a:r>
                    </a:p>
                  </a:txBody>
                  <a:tcPr marL="68859" marR="68859" marT="34430" marB="34430"/>
                </a:tc>
                <a:tc>
                  <a:txBody>
                    <a:bodyPr/>
                    <a:lstStyle/>
                    <a:p>
                      <a:pPr marL="457200" lvl="1" indent="0" algn="just">
                        <a:buFontTx/>
                        <a:buNone/>
                      </a:pPr>
                      <a:endParaRPr lang="vi-VN" sz="3200" b="1" i="1" u="none" kern="0" baseline="0" dirty="0">
                        <a:ln/>
                        <a:solidFill>
                          <a:srgbClr val="00B050"/>
                        </a:solidFill>
                        <a:latin typeface="Times New Roman" pitchFamily="18" charset="0"/>
                        <a:ea typeface="Tahoma" panose="020B0604030504040204" pitchFamily="34" charset="0"/>
                        <a:cs typeface="Times New Roman" pitchFamily="18" charset="0"/>
                      </a:endParaRPr>
                    </a:p>
                  </a:txBody>
                  <a:tcPr marL="68859" marR="68859" marT="34430" marB="34430"/>
                </a:tc>
                <a:tc>
                  <a:txBody>
                    <a:bodyPr/>
                    <a:lstStyle/>
                    <a:p>
                      <a:pPr algn="just"/>
                      <a:endParaRPr lang="en-US" altLang="zh-CN" sz="3200" b="1" i="0" u="none" kern="0" baseline="0" dirty="0">
                        <a:ln/>
                        <a:solidFill>
                          <a:srgbClr val="0000FF"/>
                        </a:solidFill>
                        <a:latin typeface="Times New Roman" pitchFamily="18" charset="0"/>
                        <a:ea typeface="Tahoma" panose="020B0604030504040204" pitchFamily="34" charset="0"/>
                        <a:cs typeface="Times New Roman" pitchFamily="18" charset="0"/>
                      </a:endParaRPr>
                    </a:p>
                    <a:p>
                      <a:pPr algn="just" defTabSz="914400" eaLnBrk="1" fontAlgn="base" latinLnBrk="0" hangingPunct="1">
                        <a:lnSpc>
                          <a:spcPct val="100000"/>
                        </a:lnSpc>
                        <a:spcBef>
                          <a:spcPct val="0"/>
                        </a:spcBef>
                        <a:spcAft>
                          <a:spcPct val="0"/>
                        </a:spcAft>
                        <a:buFontTx/>
                      </a:pPr>
                      <a:endParaRPr lang="en-US" sz="3200" b="1" dirty="0">
                        <a:solidFill>
                          <a:srgbClr val="0070C0"/>
                        </a:solidFill>
                        <a:latin typeface="Times New Roman" pitchFamily="18" charset="0"/>
                        <a:cs typeface="Times New Roman" pitchFamily="18" charset="0"/>
                      </a:endParaRPr>
                    </a:p>
                  </a:txBody>
                  <a:tcPr marL="68859" marR="68859" marT="34430" marB="34430"/>
                </a:tc>
                <a:extLst>
                  <a:ext uri="{0D108BD9-81ED-4DB2-BD59-A6C34878D82A}">
                    <a16:rowId xmlns:a16="http://schemas.microsoft.com/office/drawing/2014/main" val="10002"/>
                  </a:ext>
                </a:extLst>
              </a:tr>
            </a:tbl>
          </a:graphicData>
        </a:graphic>
      </p:graphicFrame>
      <p:sp>
        <p:nvSpPr>
          <p:cNvPr id="2" name="Rectangle 1"/>
          <p:cNvSpPr/>
          <p:nvPr/>
        </p:nvSpPr>
        <p:spPr>
          <a:xfrm>
            <a:off x="1593056" y="1080294"/>
            <a:ext cx="6446044" cy="83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Tx/>
              <a:buChar char="-"/>
            </a:pPr>
            <a:r>
              <a:rPr lang="en-US" sz="3200" kern="0" dirty="0" err="1">
                <a:ln/>
                <a:solidFill>
                  <a:srgbClr val="3333FF"/>
                </a:solidFill>
                <a:latin typeface="Times New Roman" pitchFamily="18" charset="0"/>
                <a:ea typeface="Tahoma" panose="020B0604030504040204" pitchFamily="34" charset="0"/>
                <a:cs typeface="Times New Roman" pitchFamily="18" charset="0"/>
              </a:rPr>
              <a:t>Chuẩn</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bị</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cho</a:t>
            </a:r>
            <a:r>
              <a:rPr lang="en-US" sz="3200" kern="0" dirty="0">
                <a:ln/>
                <a:solidFill>
                  <a:srgbClr val="3333FF"/>
                </a:solidFill>
                <a:latin typeface="Times New Roman" pitchFamily="18" charset="0"/>
                <a:ea typeface="Tahoma" panose="020B0604030504040204" pitchFamily="34" charset="0"/>
                <a:cs typeface="Times New Roman" pitchFamily="18" charset="0"/>
              </a:rPr>
              <a:t> con (</a:t>
            </a:r>
            <a:r>
              <a:rPr lang="en-US" sz="3200" kern="0" dirty="0" err="1">
                <a:ln/>
                <a:solidFill>
                  <a:srgbClr val="3333FF"/>
                </a:solidFill>
                <a:latin typeface="Times New Roman" pitchFamily="18" charset="0"/>
                <a:ea typeface="Tahoma" panose="020B0604030504040204" pitchFamily="34" charset="0"/>
                <a:cs typeface="Times New Roman" pitchFamily="18" charset="0"/>
              </a:rPr>
              <a:t>tập</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vở</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giày</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nón</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quần</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áo</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mới</a:t>
            </a:r>
            <a:r>
              <a:rPr lang="en-US" sz="3200" kern="0" dirty="0">
                <a:ln/>
                <a:solidFill>
                  <a:srgbClr val="3333FF"/>
                </a:solidFill>
                <a:latin typeface="Times New Roman" pitchFamily="18" charset="0"/>
                <a:ea typeface="Tahoma" panose="020B0604030504040204" pitchFamily="34" charset="0"/>
                <a:cs typeface="Times New Roman" pitchFamily="18" charset="0"/>
              </a:rPr>
              <a:t>)</a:t>
            </a:r>
          </a:p>
        </p:txBody>
      </p:sp>
      <p:sp>
        <p:nvSpPr>
          <p:cNvPr id="5" name="Rectangle 4"/>
          <p:cNvSpPr/>
          <p:nvPr/>
        </p:nvSpPr>
        <p:spPr>
          <a:xfrm>
            <a:off x="1593056" y="1918494"/>
            <a:ext cx="6446044" cy="6992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Tx/>
              <a:buChar char="-"/>
            </a:pPr>
            <a:r>
              <a:rPr lang="en-US" sz="3200" kern="0" dirty="0" err="1">
                <a:ln/>
                <a:solidFill>
                  <a:srgbClr val="3333FF"/>
                </a:solidFill>
                <a:latin typeface="Times New Roman" pitchFamily="18" charset="0"/>
                <a:ea typeface="Tahoma" panose="020B0604030504040204" pitchFamily="34" charset="0"/>
                <a:cs typeface="Times New Roman" pitchFamily="18" charset="0"/>
              </a:rPr>
              <a:t>Buông</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mùng</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đắp</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mền</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cho</a:t>
            </a:r>
            <a:r>
              <a:rPr lang="en-US" sz="3200" kern="0" dirty="0">
                <a:ln/>
                <a:solidFill>
                  <a:srgbClr val="3333FF"/>
                </a:solidFill>
                <a:latin typeface="Times New Roman" pitchFamily="18" charset="0"/>
                <a:ea typeface="Tahoma" panose="020B0604030504040204" pitchFamily="34" charset="0"/>
                <a:cs typeface="Times New Roman" pitchFamily="18" charset="0"/>
              </a:rPr>
              <a:t> con</a:t>
            </a:r>
          </a:p>
        </p:txBody>
      </p:sp>
      <p:sp>
        <p:nvSpPr>
          <p:cNvPr id="7" name="Rectangle 6"/>
          <p:cNvSpPr/>
          <p:nvPr/>
        </p:nvSpPr>
        <p:spPr>
          <a:xfrm>
            <a:off x="1593056" y="2682876"/>
            <a:ext cx="6446044" cy="82470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Tx/>
              <a:buChar char="-"/>
            </a:pPr>
            <a:r>
              <a:rPr lang="en-US" sz="3200" kern="0" dirty="0" err="1">
                <a:ln/>
                <a:solidFill>
                  <a:srgbClr val="3333FF"/>
                </a:solidFill>
                <a:latin typeface="Times New Roman" pitchFamily="18" charset="0"/>
                <a:ea typeface="Tahoma" panose="020B0604030504040204" pitchFamily="34" charset="0"/>
                <a:cs typeface="Times New Roman" pitchFamily="18" charset="0"/>
              </a:rPr>
              <a:t>Đi</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xem</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lại</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những</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thứ</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đã</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chuẩn</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bị</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cho</a:t>
            </a:r>
            <a:r>
              <a:rPr lang="en-US" sz="3200" kern="0" dirty="0">
                <a:ln/>
                <a:solidFill>
                  <a:srgbClr val="3333FF"/>
                </a:solidFill>
                <a:latin typeface="Times New Roman" pitchFamily="18" charset="0"/>
                <a:ea typeface="Tahoma" panose="020B0604030504040204" pitchFamily="34" charset="0"/>
                <a:cs typeface="Times New Roman" pitchFamily="18" charset="0"/>
              </a:rPr>
              <a:t> con</a:t>
            </a:r>
          </a:p>
        </p:txBody>
      </p:sp>
      <p:sp>
        <p:nvSpPr>
          <p:cNvPr id="8" name="Rectangle 7"/>
          <p:cNvSpPr/>
          <p:nvPr/>
        </p:nvSpPr>
        <p:spPr>
          <a:xfrm>
            <a:off x="1610320" y="3594894"/>
            <a:ext cx="6411516" cy="83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just">
              <a:buFontTx/>
              <a:buChar char="-"/>
            </a:pPr>
            <a:r>
              <a:rPr lang="en-US" sz="3200" kern="0" dirty="0" err="1">
                <a:ln/>
                <a:solidFill>
                  <a:srgbClr val="3333FF"/>
                </a:solidFill>
                <a:latin typeface="Times New Roman" pitchFamily="18" charset="0"/>
                <a:ea typeface="Tahoma" panose="020B0604030504040204" pitchFamily="34" charset="0"/>
                <a:cs typeface="Times New Roman" pitchFamily="18" charset="0"/>
              </a:rPr>
              <a:t>Mẹ</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tự</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bảo</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mình</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đi</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ngủ</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sớm</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nhưng</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không</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sao</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ngủ</a:t>
            </a:r>
            <a:r>
              <a:rPr lang="en-US" sz="3200" kern="0" dirty="0">
                <a:ln/>
                <a:solidFill>
                  <a:srgbClr val="3333FF"/>
                </a:solidFill>
                <a:latin typeface="Times New Roman" pitchFamily="18" charset="0"/>
                <a:ea typeface="Tahoma" panose="020B0604030504040204" pitchFamily="34" charset="0"/>
                <a:cs typeface="Times New Roman" pitchFamily="18" charset="0"/>
              </a:rPr>
              <a:t> </a:t>
            </a:r>
            <a:r>
              <a:rPr lang="en-US" sz="3200" kern="0" dirty="0" err="1">
                <a:ln/>
                <a:solidFill>
                  <a:srgbClr val="3333FF"/>
                </a:solidFill>
                <a:latin typeface="Times New Roman" pitchFamily="18" charset="0"/>
                <a:ea typeface="Tahoma" panose="020B0604030504040204" pitchFamily="34" charset="0"/>
                <a:cs typeface="Times New Roman" pitchFamily="18" charset="0"/>
              </a:rPr>
              <a:t>được</a:t>
            </a:r>
            <a:r>
              <a:rPr lang="en-US" sz="3200" kern="0" dirty="0">
                <a:ln/>
                <a:solidFill>
                  <a:srgbClr val="3333FF"/>
                </a:solidFill>
                <a:latin typeface="Times New Roman" pitchFamily="18" charset="0"/>
                <a:ea typeface="Tahoma" panose="020B0604030504040204" pitchFamily="34" charset="0"/>
                <a:cs typeface="Times New Roman" pitchFamily="18" charset="0"/>
              </a:rPr>
              <a:t>.</a:t>
            </a:r>
          </a:p>
        </p:txBody>
      </p:sp>
      <p:sp>
        <p:nvSpPr>
          <p:cNvPr id="9" name="Rectangle 8"/>
          <p:cNvSpPr/>
          <p:nvPr/>
        </p:nvSpPr>
        <p:spPr>
          <a:xfrm>
            <a:off x="1685924" y="4694238"/>
            <a:ext cx="6411516" cy="83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kern="0" dirty="0">
                <a:ln/>
                <a:solidFill>
                  <a:srgbClr val="3333FF"/>
                </a:solidFill>
                <a:latin typeface="Times New Roman" pitchFamily="18" charset="0"/>
                <a:ea typeface="Tahoma" panose="020B0604030504040204" pitchFamily="34" charset="0"/>
                <a:cs typeface="Times New Roman" pitchFamily="18" charset="0"/>
              </a:rPr>
              <a:t>T</a:t>
            </a:r>
            <a:r>
              <a:rPr lang="vi-VN" sz="3200" kern="0" dirty="0">
                <a:ln/>
                <a:solidFill>
                  <a:srgbClr val="3333FF"/>
                </a:solidFill>
                <a:latin typeface="Times New Roman" pitchFamily="18" charset="0"/>
                <a:ea typeface="Tahoma" panose="020B0604030504040204" pitchFamily="34" charset="0"/>
                <a:cs typeface="Times New Roman" pitchFamily="18" charset="0"/>
              </a:rPr>
              <a:t>hao thức, trằn trọc, không ngủ được, vì:</a:t>
            </a:r>
          </a:p>
        </p:txBody>
      </p:sp>
      <p:sp>
        <p:nvSpPr>
          <p:cNvPr id="10" name="Rectangle 9"/>
          <p:cNvSpPr/>
          <p:nvPr/>
        </p:nvSpPr>
        <p:spPr>
          <a:xfrm>
            <a:off x="1593056" y="5698332"/>
            <a:ext cx="6376988" cy="83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lvl="1" algn="just"/>
            <a:r>
              <a:rPr lang="vi-VN" sz="3200" i="1" kern="0" dirty="0">
                <a:ln/>
                <a:solidFill>
                  <a:srgbClr val="3333FF"/>
                </a:solidFill>
                <a:latin typeface="Times New Roman" pitchFamily="18" charset="0"/>
                <a:ea typeface="Tahoma" panose="020B0604030504040204" pitchFamily="34" charset="0"/>
                <a:cs typeface="Times New Roman" pitchFamily="18" charset="0"/>
              </a:rPr>
              <a:t>+ Nghĩ về ngày đầu tiên con đến trường.</a:t>
            </a:r>
          </a:p>
        </p:txBody>
      </p:sp>
      <p:sp>
        <p:nvSpPr>
          <p:cNvPr id="11" name="Rectangle 10"/>
          <p:cNvSpPr/>
          <p:nvPr/>
        </p:nvSpPr>
        <p:spPr>
          <a:xfrm>
            <a:off x="1627584" y="6694488"/>
            <a:ext cx="6411516" cy="83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lvl="1" algn="just"/>
            <a:r>
              <a:rPr lang="vi-VN" sz="3200" i="1" kern="0" dirty="0">
                <a:ln/>
                <a:solidFill>
                  <a:srgbClr val="3333FF"/>
                </a:solidFill>
                <a:latin typeface="Times New Roman" pitchFamily="18" charset="0"/>
                <a:ea typeface="Tahoma" panose="020B0604030504040204" pitchFamily="34" charset="0"/>
                <a:cs typeface="Times New Roman" pitchFamily="18" charset="0"/>
              </a:rPr>
              <a:t>+ Nghĩ về ngày </a:t>
            </a:r>
            <a:r>
              <a:rPr lang="en-US" sz="3200" i="1" kern="0" dirty="0" err="1">
                <a:ln/>
                <a:solidFill>
                  <a:srgbClr val="3333FF"/>
                </a:solidFill>
                <a:latin typeface="Times New Roman" pitchFamily="18" charset="0"/>
                <a:ea typeface="Tahoma" panose="020B0604030504040204" pitchFamily="34" charset="0"/>
                <a:cs typeface="Times New Roman" pitchFamily="18" charset="0"/>
              </a:rPr>
              <a:t>khai</a:t>
            </a:r>
            <a:r>
              <a:rPr lang="en-US" sz="3200" i="1" kern="0" dirty="0">
                <a:ln/>
                <a:solidFill>
                  <a:srgbClr val="3333FF"/>
                </a:solidFill>
                <a:latin typeface="Times New Roman" pitchFamily="18" charset="0"/>
                <a:ea typeface="Tahoma" panose="020B0604030504040204" pitchFamily="34" charset="0"/>
                <a:cs typeface="Times New Roman" pitchFamily="18" charset="0"/>
              </a:rPr>
              <a:t> </a:t>
            </a:r>
            <a:r>
              <a:rPr lang="en-US" sz="3200" i="1" kern="0" dirty="0" err="1">
                <a:ln/>
                <a:solidFill>
                  <a:srgbClr val="3333FF"/>
                </a:solidFill>
                <a:latin typeface="Times New Roman" pitchFamily="18" charset="0"/>
                <a:ea typeface="Tahoma" panose="020B0604030504040204" pitchFamily="34" charset="0"/>
                <a:cs typeface="Times New Roman" pitchFamily="18" charset="0"/>
              </a:rPr>
              <a:t>trường</a:t>
            </a:r>
            <a:r>
              <a:rPr lang="en-US" sz="3200" i="1" kern="0" dirty="0">
                <a:ln/>
                <a:solidFill>
                  <a:srgbClr val="3333FF"/>
                </a:solidFill>
                <a:latin typeface="Times New Roman" pitchFamily="18" charset="0"/>
                <a:ea typeface="Tahoma" panose="020B0604030504040204" pitchFamily="34" charset="0"/>
                <a:cs typeface="Times New Roman" pitchFamily="18" charset="0"/>
              </a:rPr>
              <a:t> </a:t>
            </a:r>
            <a:r>
              <a:rPr lang="en-US" sz="3200" i="1" kern="0" dirty="0" err="1">
                <a:ln/>
                <a:solidFill>
                  <a:srgbClr val="3333FF"/>
                </a:solidFill>
                <a:latin typeface="Times New Roman" pitchFamily="18" charset="0"/>
                <a:ea typeface="Tahoma" panose="020B0604030504040204" pitchFamily="34" charset="0"/>
                <a:cs typeface="Times New Roman" pitchFamily="18" charset="0"/>
              </a:rPr>
              <a:t>đầu</a:t>
            </a:r>
            <a:r>
              <a:rPr lang="en-US" sz="3200" i="1" kern="0" dirty="0">
                <a:ln/>
                <a:solidFill>
                  <a:srgbClr val="3333FF"/>
                </a:solidFill>
                <a:latin typeface="Times New Roman" pitchFamily="18" charset="0"/>
                <a:ea typeface="Tahoma" panose="020B0604030504040204" pitchFamily="34" charset="0"/>
                <a:cs typeface="Times New Roman" pitchFamily="18" charset="0"/>
              </a:rPr>
              <a:t> </a:t>
            </a:r>
            <a:r>
              <a:rPr lang="en-US" sz="3200" i="1" kern="0" dirty="0" err="1">
                <a:ln/>
                <a:solidFill>
                  <a:srgbClr val="3333FF"/>
                </a:solidFill>
                <a:latin typeface="Times New Roman" pitchFamily="18" charset="0"/>
                <a:ea typeface="Tahoma" panose="020B0604030504040204" pitchFamily="34" charset="0"/>
                <a:cs typeface="Times New Roman" pitchFamily="18" charset="0"/>
              </a:rPr>
              <a:t>tiên</a:t>
            </a:r>
            <a:r>
              <a:rPr lang="en-US" sz="3200" i="1" kern="0" dirty="0">
                <a:ln/>
                <a:solidFill>
                  <a:srgbClr val="3333FF"/>
                </a:solidFill>
                <a:latin typeface="Times New Roman" pitchFamily="18" charset="0"/>
                <a:ea typeface="Tahoma" panose="020B0604030504040204" pitchFamily="34" charset="0"/>
                <a:cs typeface="Times New Roman" pitchFamily="18" charset="0"/>
              </a:rPr>
              <a:t> </a:t>
            </a:r>
            <a:r>
              <a:rPr lang="vi-VN" sz="3200" i="1" kern="0" dirty="0">
                <a:ln/>
                <a:solidFill>
                  <a:srgbClr val="3333FF"/>
                </a:solidFill>
                <a:latin typeface="Times New Roman" pitchFamily="18" charset="0"/>
                <a:ea typeface="Tahoma" panose="020B0604030504040204" pitchFamily="34" charset="0"/>
                <a:cs typeface="Times New Roman" pitchFamily="18" charset="0"/>
              </a:rPr>
              <a:t>của chính mình.</a:t>
            </a:r>
          </a:p>
        </p:txBody>
      </p:sp>
      <p:sp>
        <p:nvSpPr>
          <p:cNvPr id="12" name="Rectangle 11"/>
          <p:cNvSpPr/>
          <p:nvPr/>
        </p:nvSpPr>
        <p:spPr>
          <a:xfrm>
            <a:off x="1666874" y="7709694"/>
            <a:ext cx="6346032" cy="838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lvl="1" algn="just"/>
            <a:r>
              <a:rPr lang="vi-VN" sz="3200" i="1" kern="0" dirty="0">
                <a:ln/>
                <a:solidFill>
                  <a:srgbClr val="3333FF"/>
                </a:solidFill>
                <a:latin typeface="Times New Roman" pitchFamily="18" charset="0"/>
                <a:ea typeface="Tahoma" panose="020B0604030504040204" pitchFamily="34" charset="0"/>
                <a:cs typeface="Times New Roman" pitchFamily="18" charset="0"/>
              </a:rPr>
              <a:t>+ Nghĩ về vai trò của nhà trường đối với thế hệ trẻ.</a:t>
            </a:r>
          </a:p>
        </p:txBody>
      </p:sp>
      <p:sp>
        <p:nvSpPr>
          <p:cNvPr id="13" name="Rectangle 12"/>
          <p:cNvSpPr/>
          <p:nvPr/>
        </p:nvSpPr>
        <p:spPr>
          <a:xfrm>
            <a:off x="8184356" y="1499394"/>
            <a:ext cx="4229100" cy="200818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4400" fontAlgn="base">
              <a:spcBef>
                <a:spcPct val="0"/>
              </a:spcBef>
              <a:spcAft>
                <a:spcPct val="0"/>
              </a:spcAft>
              <a:defRPr/>
            </a:pPr>
            <a:r>
              <a:rPr lang="en-US" sz="3200" kern="0" dirty="0">
                <a:ln/>
                <a:solidFill>
                  <a:srgbClr val="FF0000"/>
                </a:solidFill>
                <a:latin typeface="Times New Roman" pitchFamily="18" charset="0"/>
                <a:ea typeface="Tahoma" panose="020B0604030504040204" pitchFamily="34" charset="0"/>
                <a:cs typeface="Times New Roman" pitchFamily="18" charset="0"/>
                <a:sym typeface="Wingdings 3"/>
              </a:rPr>
              <a:t></a:t>
            </a:r>
            <a:r>
              <a:rPr lang="en-US" sz="3200" kern="0" dirty="0" err="1">
                <a:ln/>
                <a:solidFill>
                  <a:srgbClr val="FF0000"/>
                </a:solidFill>
                <a:latin typeface="Times New Roman" pitchFamily="18" charset="0"/>
                <a:ea typeface="Tahoma" panose="020B0604030504040204" pitchFamily="34" charset="0"/>
                <a:cs typeface="Times New Roman" pitchFamily="18" charset="0"/>
              </a:rPr>
              <a:t>cảm</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nhận</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được</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sự</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quan</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trọng</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của</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ngày</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khai</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trường</a:t>
            </a:r>
            <a:r>
              <a:rPr lang="en-US" sz="3200" kern="0" dirty="0">
                <a:ln/>
                <a:solidFill>
                  <a:srgbClr val="FF0000"/>
                </a:solidFill>
                <a:latin typeface="Times New Roman" pitchFamily="18" charset="0"/>
                <a:ea typeface="Tahoma" panose="020B0604030504040204" pitchFamily="34" charset="0"/>
                <a:cs typeface="Times New Roman" pitchFamily="18" charset="0"/>
              </a:rPr>
              <a:t>.</a:t>
            </a:r>
          </a:p>
        </p:txBody>
      </p:sp>
      <p:sp>
        <p:nvSpPr>
          <p:cNvPr id="14" name="Rectangle 13"/>
          <p:cNvSpPr/>
          <p:nvPr/>
        </p:nvSpPr>
        <p:spPr>
          <a:xfrm>
            <a:off x="8184356" y="1080294"/>
            <a:ext cx="4229099"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4400" fontAlgn="base">
              <a:spcBef>
                <a:spcPct val="0"/>
              </a:spcBef>
              <a:spcAft>
                <a:spcPct val="0"/>
              </a:spcAft>
              <a:buFontTx/>
              <a:buChar char="-"/>
              <a:defRPr/>
            </a:pP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Cùng</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mẹ</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chuẩn</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bị</a:t>
            </a:r>
            <a:r>
              <a:rPr lang="en-US" sz="3200" kern="0" dirty="0">
                <a:ln/>
                <a:solidFill>
                  <a:srgbClr val="FF0000"/>
                </a:solidFill>
                <a:latin typeface="Times New Roman" pitchFamily="18" charset="0"/>
                <a:ea typeface="Tahoma" panose="020B0604030504040204" pitchFamily="34" charset="0"/>
                <a:cs typeface="Times New Roman" pitchFamily="18" charset="0"/>
              </a:rPr>
              <a:t> </a:t>
            </a:r>
          </a:p>
        </p:txBody>
      </p:sp>
      <p:sp>
        <p:nvSpPr>
          <p:cNvPr id="15" name="Rectangle 14"/>
          <p:cNvSpPr/>
          <p:nvPr/>
        </p:nvSpPr>
        <p:spPr>
          <a:xfrm>
            <a:off x="8184356" y="3290095"/>
            <a:ext cx="4229099" cy="65127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4400" fontAlgn="base">
              <a:spcBef>
                <a:spcPct val="0"/>
              </a:spcBef>
              <a:spcAft>
                <a:spcPct val="0"/>
              </a:spcAft>
              <a:defRPr/>
            </a:pP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Tranh</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dọn</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đồ</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chơi</a:t>
            </a:r>
            <a:endParaRPr lang="en-US" sz="3200" kern="0" dirty="0">
              <a:ln/>
              <a:solidFill>
                <a:srgbClr val="FF0000"/>
              </a:solidFill>
              <a:latin typeface="Times New Roman" pitchFamily="18" charset="0"/>
              <a:ea typeface="Tahoma" panose="020B0604030504040204" pitchFamily="34" charset="0"/>
              <a:cs typeface="Times New Roman" pitchFamily="18" charset="0"/>
            </a:endParaRPr>
          </a:p>
        </p:txBody>
      </p:sp>
      <p:sp>
        <p:nvSpPr>
          <p:cNvPr id="16" name="Rectangle 15"/>
          <p:cNvSpPr/>
          <p:nvPr/>
        </p:nvSpPr>
        <p:spPr>
          <a:xfrm>
            <a:off x="8184357" y="3941367"/>
            <a:ext cx="4202903" cy="5826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4400" fontAlgn="base">
              <a:spcBef>
                <a:spcPct val="0"/>
              </a:spcBef>
              <a:spcAft>
                <a:spcPct val="0"/>
              </a:spcAft>
            </a:pP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Giấc</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ngủ</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đến</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dễ</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dàng</a:t>
            </a:r>
            <a:endParaRPr lang="en-US" sz="3200" kern="0" dirty="0">
              <a:ln/>
              <a:solidFill>
                <a:srgbClr val="FF0000"/>
              </a:solidFill>
              <a:latin typeface="Times New Roman" pitchFamily="18" charset="0"/>
              <a:ea typeface="Tahoma" panose="020B0604030504040204" pitchFamily="34" charset="0"/>
              <a:cs typeface="Times New Roman" pitchFamily="18" charset="0"/>
            </a:endParaRPr>
          </a:p>
        </p:txBody>
      </p:sp>
      <p:sp>
        <p:nvSpPr>
          <p:cNvPr id="17" name="Rectangle 16"/>
          <p:cNvSpPr/>
          <p:nvPr/>
        </p:nvSpPr>
        <p:spPr>
          <a:xfrm>
            <a:off x="8184357" y="5207796"/>
            <a:ext cx="4202904" cy="5826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defTabSz="914400" fontAlgn="base">
              <a:spcBef>
                <a:spcPct val="0"/>
              </a:spcBef>
              <a:spcAft>
                <a:spcPct val="0"/>
              </a:spcAft>
            </a:pP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Háo</a:t>
            </a:r>
            <a:r>
              <a:rPr lang="en-US" sz="3200" kern="0" dirty="0">
                <a:ln/>
                <a:solidFill>
                  <a:srgbClr val="FF0000"/>
                </a:solidFill>
                <a:latin typeface="Times New Roman" pitchFamily="18" charset="0"/>
                <a:ea typeface="Tahoma" panose="020B0604030504040204" pitchFamily="34" charset="0"/>
                <a:cs typeface="Times New Roman" pitchFamily="18" charset="0"/>
              </a:rPr>
              <a:t> </a:t>
            </a:r>
            <a:r>
              <a:rPr lang="en-US" sz="3200" kern="0" dirty="0" err="1">
                <a:ln/>
                <a:solidFill>
                  <a:srgbClr val="FF0000"/>
                </a:solidFill>
                <a:latin typeface="Times New Roman" pitchFamily="18" charset="0"/>
                <a:ea typeface="Tahoma" panose="020B0604030504040204" pitchFamily="34" charset="0"/>
                <a:cs typeface="Times New Roman" pitchFamily="18" charset="0"/>
              </a:rPr>
              <a:t>hức</a:t>
            </a:r>
            <a:r>
              <a:rPr lang="en-US" sz="3200" kern="0" dirty="0">
                <a:ln/>
                <a:solidFill>
                  <a:srgbClr val="FF0000"/>
                </a:solidFill>
                <a:latin typeface="Times New Roman" pitchFamily="18" charset="0"/>
                <a:ea typeface="Tahoma" panose="020B0604030504040204" pitchFamily="34" charset="0"/>
                <a:cs typeface="Times New Roman" pitchFamily="18" charset="0"/>
              </a:rPr>
              <a:t> </a:t>
            </a:r>
            <a:endParaRPr lang="en-US" altLang="zh-CN" sz="3200" kern="0" dirty="0">
              <a:ln/>
              <a:solidFill>
                <a:srgbClr val="FF0000"/>
              </a:solidFill>
              <a:latin typeface="Times New Roman" pitchFamily="18" charset="0"/>
              <a:ea typeface="Tahoma" panose="020B0604030504040204" pitchFamily="34" charset="0"/>
              <a:cs typeface="Times New Roman" pitchFamily="18" charset="0"/>
            </a:endParaRPr>
          </a:p>
          <a:p>
            <a:pPr algn="just" defTabSz="914400" fontAlgn="base">
              <a:spcBef>
                <a:spcPct val="0"/>
              </a:spcBef>
              <a:spcAft>
                <a:spcPct val="0"/>
              </a:spcAft>
            </a:pPr>
            <a:endParaRPr lang="en-US" sz="3200" kern="0" dirty="0">
              <a:ln/>
              <a:solidFill>
                <a:srgbClr val="FF0000"/>
              </a:solidFill>
              <a:latin typeface="Times New Roman" pitchFamily="18" charset="0"/>
              <a:ea typeface="Tahoma" panose="020B0604030504040204" pitchFamily="34" charset="0"/>
              <a:cs typeface="Times New Roman" pitchFamily="18" charset="0"/>
            </a:endParaRPr>
          </a:p>
        </p:txBody>
      </p:sp>
      <p:sp>
        <p:nvSpPr>
          <p:cNvPr id="18" name="Rectangle 17"/>
          <p:cNvSpPr/>
          <p:nvPr/>
        </p:nvSpPr>
        <p:spPr>
          <a:xfrm>
            <a:off x="8184357" y="5984082"/>
            <a:ext cx="4241005" cy="5826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zh-CN" sz="3200" kern="0" dirty="0">
                <a:ln/>
                <a:solidFill>
                  <a:srgbClr val="FF0000"/>
                </a:solidFill>
                <a:latin typeface="Times New Roman" pitchFamily="18" charset="0"/>
                <a:ea typeface="Tahoma" panose="020B0604030504040204" pitchFamily="34" charset="0"/>
                <a:cs typeface="Times New Roman" pitchFamily="18" charset="0"/>
              </a:rPr>
              <a:t>-  </a:t>
            </a:r>
            <a:r>
              <a:rPr lang="en-US" altLang="zh-CN" sz="3200" kern="0" dirty="0" err="1">
                <a:ln/>
                <a:solidFill>
                  <a:srgbClr val="FF0000"/>
                </a:solidFill>
                <a:latin typeface="Times New Roman" pitchFamily="18" charset="0"/>
                <a:ea typeface="Tahoma" panose="020B0604030504040204" pitchFamily="34" charset="0"/>
                <a:cs typeface="Times New Roman" pitchFamily="18" charset="0"/>
              </a:rPr>
              <a:t>Vô</a:t>
            </a:r>
            <a:r>
              <a:rPr lang="en-US" altLang="zh-CN" sz="3200" kern="0" dirty="0">
                <a:ln/>
                <a:solidFill>
                  <a:srgbClr val="FF0000"/>
                </a:solidFill>
                <a:latin typeface="Times New Roman" pitchFamily="18" charset="0"/>
                <a:ea typeface="Tahoma" panose="020B0604030504040204" pitchFamily="34" charset="0"/>
                <a:cs typeface="Times New Roman" pitchFamily="18" charset="0"/>
              </a:rPr>
              <a:t> </a:t>
            </a:r>
            <a:r>
              <a:rPr lang="en-US" altLang="zh-CN" sz="3200" kern="0" dirty="0" err="1">
                <a:ln/>
                <a:solidFill>
                  <a:srgbClr val="FF0000"/>
                </a:solidFill>
                <a:latin typeface="Times New Roman" pitchFamily="18" charset="0"/>
                <a:ea typeface="Tahoma" panose="020B0604030504040204" pitchFamily="34" charset="0"/>
                <a:cs typeface="Times New Roman" pitchFamily="18" charset="0"/>
              </a:rPr>
              <a:t>tư</a:t>
            </a:r>
            <a:r>
              <a:rPr lang="en-US" altLang="zh-CN" sz="3200" kern="0" dirty="0">
                <a:ln/>
                <a:solidFill>
                  <a:srgbClr val="FF0000"/>
                </a:solidFill>
                <a:latin typeface="Times New Roman" pitchFamily="18" charset="0"/>
                <a:ea typeface="Tahoma" panose="020B0604030504040204" pitchFamily="34" charset="0"/>
                <a:cs typeface="Times New Roman" pitchFamily="18" charset="0"/>
              </a:rPr>
              <a:t>, </a:t>
            </a:r>
            <a:r>
              <a:rPr lang="en-US" altLang="zh-CN" sz="3200" kern="0" dirty="0" err="1">
                <a:ln/>
                <a:solidFill>
                  <a:srgbClr val="FF0000"/>
                </a:solidFill>
                <a:latin typeface="Times New Roman" pitchFamily="18" charset="0"/>
                <a:ea typeface="Tahoma" panose="020B0604030504040204" pitchFamily="34" charset="0"/>
                <a:cs typeface="Times New Roman" pitchFamily="18" charset="0"/>
              </a:rPr>
              <a:t>không</a:t>
            </a:r>
            <a:r>
              <a:rPr lang="en-US" altLang="zh-CN" sz="3200" kern="0" dirty="0">
                <a:ln/>
                <a:solidFill>
                  <a:srgbClr val="FF0000"/>
                </a:solidFill>
                <a:latin typeface="Times New Roman" pitchFamily="18" charset="0"/>
                <a:ea typeface="Tahoma" panose="020B0604030504040204" pitchFamily="34" charset="0"/>
                <a:cs typeface="Times New Roman" pitchFamily="18" charset="0"/>
              </a:rPr>
              <a:t> </a:t>
            </a:r>
            <a:r>
              <a:rPr lang="en-US" altLang="zh-CN" sz="3200" kern="0" dirty="0" err="1">
                <a:ln/>
                <a:solidFill>
                  <a:srgbClr val="FF0000"/>
                </a:solidFill>
                <a:latin typeface="Times New Roman" pitchFamily="18" charset="0"/>
                <a:ea typeface="Tahoma" panose="020B0604030504040204" pitchFamily="34" charset="0"/>
                <a:cs typeface="Times New Roman" pitchFamily="18" charset="0"/>
              </a:rPr>
              <a:t>bận</a:t>
            </a:r>
            <a:r>
              <a:rPr lang="en-US" altLang="zh-CN" sz="3200" kern="0" dirty="0">
                <a:ln/>
                <a:solidFill>
                  <a:srgbClr val="FF0000"/>
                </a:solidFill>
                <a:latin typeface="Times New Roman" pitchFamily="18" charset="0"/>
                <a:ea typeface="Tahoma" panose="020B0604030504040204" pitchFamily="34" charset="0"/>
                <a:cs typeface="Times New Roman" pitchFamily="18" charset="0"/>
              </a:rPr>
              <a:t> </a:t>
            </a:r>
            <a:r>
              <a:rPr lang="en-US" altLang="zh-CN" sz="3200" kern="0" dirty="0" err="1">
                <a:ln/>
                <a:solidFill>
                  <a:srgbClr val="FF0000"/>
                </a:solidFill>
                <a:latin typeface="Times New Roman" pitchFamily="18" charset="0"/>
                <a:ea typeface="Tahoma" panose="020B0604030504040204" pitchFamily="34" charset="0"/>
                <a:cs typeface="Times New Roman" pitchFamily="18" charset="0"/>
              </a:rPr>
              <a:t>tâm</a:t>
            </a:r>
            <a:r>
              <a:rPr lang="en-US" altLang="zh-CN" sz="3200" kern="0" dirty="0">
                <a:ln/>
                <a:solidFill>
                  <a:srgbClr val="FF0000"/>
                </a:solidFill>
                <a:latin typeface="Times New Roman" pitchFamily="18" charset="0"/>
                <a:ea typeface="Tahoma" panose="020B0604030504040204" pitchFamily="34" charset="0"/>
                <a:cs typeface="Times New Roman" pitchFamily="18" charset="0"/>
              </a:rPr>
              <a:t> lo </a:t>
            </a:r>
            <a:r>
              <a:rPr lang="en-US" altLang="zh-CN" sz="3200" kern="0" dirty="0" err="1">
                <a:ln/>
                <a:solidFill>
                  <a:srgbClr val="FF0000"/>
                </a:solidFill>
                <a:latin typeface="Times New Roman" pitchFamily="18" charset="0"/>
                <a:ea typeface="Tahoma" panose="020B0604030504040204" pitchFamily="34" charset="0"/>
                <a:cs typeface="Times New Roman" pitchFamily="18" charset="0"/>
              </a:rPr>
              <a:t>lắng</a:t>
            </a:r>
            <a:endParaRPr lang="en-US" altLang="zh-CN" sz="3200" kern="0" dirty="0">
              <a:ln/>
              <a:solidFill>
                <a:srgbClr val="FF0000"/>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25673181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P spid="12" grpId="0" animBg="1"/>
      <p:bldP spid="13" grpId="0" animBg="1"/>
      <p:bldP spid="13" grpId="1"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956" y="71842"/>
            <a:ext cx="12634913" cy="1200329"/>
          </a:xfrm>
          <a:prstGeom prst="rect">
            <a:avLst/>
          </a:prstGeom>
        </p:spPr>
        <p:txBody>
          <a:bodyPr wrap="square">
            <a:spAutoFit/>
          </a:bodyPr>
          <a:lstStyle/>
          <a:p>
            <a:pPr indent="-387357" defTabSz="688522" fontAlgn="auto">
              <a:spcBef>
                <a:spcPts val="0"/>
              </a:spcBef>
              <a:spcAft>
                <a:spcPts val="0"/>
              </a:spcAft>
              <a:defRPr/>
            </a:pPr>
            <a:r>
              <a:rPr lang="en-US" sz="3600" b="1" i="1" kern="0" dirty="0">
                <a:ln/>
                <a:solidFill>
                  <a:srgbClr val="FC043F"/>
                </a:solidFill>
                <a:latin typeface="Times New Roman" pitchFamily="18" charset="0"/>
                <a:cs typeface="Times New Roman" pitchFamily="18" charset="0"/>
              </a:rPr>
              <a:t>b.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Sự</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hồi</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tưởng</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người</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mẹ</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về</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ngày</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khai</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trường</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đầu</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tiên</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altLang="zh-CN" sz="3600" b="1" i="1"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altLang="zh-CN" sz="3600" b="1" i="1" kern="0" dirty="0" err="1">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mình</a:t>
            </a:r>
            <a:r>
              <a:rPr lang="en-US" sz="3600" b="1" i="1" kern="0" dirty="0">
                <a:ln/>
                <a:solidFill>
                  <a:srgbClr val="FF0000"/>
                </a:solidFill>
                <a:latin typeface="Times New Roman" pitchFamily="18" charset="0"/>
                <a:cs typeface="Times New Roman" pitchFamily="18" charset="0"/>
              </a:rPr>
              <a:t>  </a:t>
            </a:r>
          </a:p>
        </p:txBody>
      </p:sp>
      <p:sp>
        <p:nvSpPr>
          <p:cNvPr id="11" name="Cloud Callout 10"/>
          <p:cNvSpPr/>
          <p:nvPr/>
        </p:nvSpPr>
        <p:spPr>
          <a:xfrm flipH="1">
            <a:off x="797350" y="985077"/>
            <a:ext cx="10390933" cy="2076417"/>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i="1" dirty="0" err="1">
                <a:solidFill>
                  <a:schemeClr val="tx1"/>
                </a:solidFill>
                <a:latin typeface="Times New Roman" pitchFamily="18" charset="0"/>
                <a:cs typeface="Times New Roman" pitchFamily="18" charset="0"/>
              </a:rPr>
              <a:t>Gạch</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chân</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dưới</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những</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từ</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miêu</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tả</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tâm</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trạng</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của</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mẹ</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trong</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ngày</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khai</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trường</a:t>
            </a:r>
            <a:r>
              <a:rPr lang="vi-VN" sz="3200" i="1" dirty="0">
                <a:solidFill>
                  <a:schemeClr val="tx1"/>
                </a:solidFill>
                <a:latin typeface="Times New Roman" pitchFamily="18" charset="0"/>
                <a:cs typeface="Times New Roman" pitchFamily="18" charset="0"/>
              </a:rPr>
              <a:t> đầu tiên của mình</a:t>
            </a:r>
            <a:r>
              <a:rPr lang="en-US" sz="3200" i="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2" name="TextBox 11"/>
          <p:cNvSpPr txBox="1"/>
          <p:nvPr/>
        </p:nvSpPr>
        <p:spPr>
          <a:xfrm>
            <a:off x="444571" y="1423120"/>
            <a:ext cx="10743712" cy="1200329"/>
          </a:xfrm>
          <a:prstGeom prst="rect">
            <a:avLst/>
          </a:prstGeom>
          <a:noFill/>
        </p:spPr>
        <p:txBody>
          <a:bodyPr wrap="square" rtlCol="0">
            <a:spAutoFit/>
          </a:bodyPr>
          <a:lstStyle/>
          <a:p>
            <a:r>
              <a:rPr lang="en-US"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Ấ</a:t>
            </a:r>
            <a:r>
              <a:rPr lang="vi-VN"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n tượng </a:t>
            </a:r>
            <a:r>
              <a:rPr lang="en-US" sz="3600"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sâu</a:t>
            </a:r>
            <a:r>
              <a:rPr lang="en-US"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đậm</a:t>
            </a:r>
            <a:r>
              <a:rPr lang="en-US"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nôn</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nao</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hồi</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hộp</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chơi</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vơi</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hốt</a:t>
            </a:r>
            <a:r>
              <a:rPr lang="en-US"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i="1"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hoảng</a:t>
            </a:r>
            <a:r>
              <a:rPr lang="en-US"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a:t>
            </a:r>
            <a:endParaRPr lang="vi-VN" sz="3600" i="1"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Rectangle 1"/>
          <p:cNvSpPr/>
          <p:nvPr/>
        </p:nvSpPr>
        <p:spPr>
          <a:xfrm>
            <a:off x="931025" y="3148900"/>
            <a:ext cx="6315075" cy="646331"/>
          </a:xfrm>
          <a:prstGeom prst="rect">
            <a:avLst/>
          </a:prstGeom>
        </p:spPr>
        <p:txBody>
          <a:bodyPr>
            <a:spAutoFit/>
          </a:bodyPr>
          <a:lstStyle/>
          <a:p>
            <a:pPr lvl="0"/>
            <a:r>
              <a:rPr lang="en-US"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600" dirty="0" err="1">
                <a:solidFill>
                  <a:srgbClr val="3333FF"/>
                </a:solidFill>
                <a:latin typeface="Times New Roman" pitchFamily="18" charset="0"/>
                <a:cs typeface="Times New Roman" pitchFamily="18" charset="0"/>
              </a:rPr>
              <a:t>Đều</a:t>
            </a:r>
            <a:r>
              <a:rPr lang="en-US" sz="3600" dirty="0">
                <a:solidFill>
                  <a:srgbClr val="3333FF"/>
                </a:solidFill>
                <a:latin typeface="Times New Roman" pitchFamily="18" charset="0"/>
                <a:cs typeface="Times New Roman" pitchFamily="18" charset="0"/>
              </a:rPr>
              <a:t> </a:t>
            </a:r>
            <a:r>
              <a:rPr lang="en-US" sz="3600" dirty="0" err="1">
                <a:solidFill>
                  <a:srgbClr val="3333FF"/>
                </a:solidFill>
                <a:latin typeface="Times New Roman" pitchFamily="18" charset="0"/>
                <a:cs typeface="Times New Roman" pitchFamily="18" charset="0"/>
              </a:rPr>
              <a:t>là</a:t>
            </a:r>
            <a:r>
              <a:rPr lang="en-US" sz="3600" dirty="0">
                <a:solidFill>
                  <a:srgbClr val="3333FF"/>
                </a:solidFill>
                <a:latin typeface="Times New Roman" pitchFamily="18" charset="0"/>
                <a:cs typeface="Times New Roman" pitchFamily="18" charset="0"/>
              </a:rPr>
              <a:t> </a:t>
            </a:r>
            <a:r>
              <a:rPr lang="en-US" sz="3600" dirty="0" err="1">
                <a:solidFill>
                  <a:srgbClr val="3333FF"/>
                </a:solidFill>
                <a:latin typeface="Times New Roman" pitchFamily="18" charset="0"/>
                <a:cs typeface="Times New Roman" pitchFamily="18" charset="0"/>
              </a:rPr>
              <a:t>từ</a:t>
            </a:r>
            <a:r>
              <a:rPr lang="en-US" sz="3600" dirty="0">
                <a:solidFill>
                  <a:srgbClr val="3333FF"/>
                </a:solidFill>
                <a:latin typeface="Times New Roman" pitchFamily="18" charset="0"/>
                <a:cs typeface="Times New Roman" pitchFamily="18" charset="0"/>
              </a:rPr>
              <a:t> </a:t>
            </a:r>
            <a:r>
              <a:rPr lang="en-US" sz="3600" dirty="0" err="1">
                <a:solidFill>
                  <a:srgbClr val="3333FF"/>
                </a:solidFill>
                <a:latin typeface="Times New Roman" pitchFamily="18" charset="0"/>
                <a:cs typeface="Times New Roman" pitchFamily="18" charset="0"/>
              </a:rPr>
              <a:t>láy</a:t>
            </a:r>
            <a:r>
              <a:rPr lang="en-US" sz="3600" dirty="0">
                <a:solidFill>
                  <a:srgbClr val="3333FF"/>
                </a:solidFill>
                <a:latin typeface="Times New Roman" pitchFamily="18" charset="0"/>
                <a:cs typeface="Times New Roman" pitchFamily="18" charset="0"/>
              </a:rPr>
              <a:t> </a:t>
            </a:r>
            <a:r>
              <a:rPr lang="en-US" sz="3600" dirty="0" err="1">
                <a:solidFill>
                  <a:srgbClr val="3333FF"/>
                </a:solidFill>
                <a:latin typeface="Times New Roman" pitchFamily="18" charset="0"/>
                <a:cs typeface="Times New Roman" pitchFamily="18" charset="0"/>
              </a:rPr>
              <a:t>chỉ</a:t>
            </a:r>
            <a:r>
              <a:rPr lang="en-US" sz="3600" dirty="0">
                <a:solidFill>
                  <a:srgbClr val="3333FF"/>
                </a:solidFill>
                <a:latin typeface="Times New Roman" pitchFamily="18" charset="0"/>
                <a:cs typeface="Times New Roman" pitchFamily="18" charset="0"/>
              </a:rPr>
              <a:t> </a:t>
            </a:r>
            <a:r>
              <a:rPr lang="en-US" sz="3600" dirty="0" err="1">
                <a:solidFill>
                  <a:srgbClr val="3333FF"/>
                </a:solidFill>
                <a:latin typeface="Times New Roman" pitchFamily="18" charset="0"/>
                <a:cs typeface="Times New Roman" pitchFamily="18" charset="0"/>
              </a:rPr>
              <a:t>tâm</a:t>
            </a:r>
            <a:r>
              <a:rPr lang="en-US" sz="3600" dirty="0">
                <a:solidFill>
                  <a:srgbClr val="3333FF"/>
                </a:solidFill>
                <a:latin typeface="Times New Roman" pitchFamily="18" charset="0"/>
                <a:cs typeface="Times New Roman" pitchFamily="18" charset="0"/>
              </a:rPr>
              <a:t> </a:t>
            </a:r>
            <a:r>
              <a:rPr lang="en-US" sz="3600" dirty="0" err="1">
                <a:solidFill>
                  <a:srgbClr val="3333FF"/>
                </a:solidFill>
                <a:latin typeface="Times New Roman" pitchFamily="18" charset="0"/>
                <a:cs typeface="Times New Roman" pitchFamily="18" charset="0"/>
              </a:rPr>
              <a:t>trạng</a:t>
            </a:r>
            <a:endParaRPr lang="en-US" sz="3600" dirty="0">
              <a:solidFill>
                <a:srgbClr val="3333FF"/>
              </a:solidFill>
              <a:latin typeface="Times New Roman" pitchFamily="18" charset="0"/>
              <a:cs typeface="Times New Roman" pitchFamily="18" charset="0"/>
            </a:endParaRPr>
          </a:p>
        </p:txBody>
      </p:sp>
      <p:sp>
        <p:nvSpPr>
          <p:cNvPr id="9" name="Cloud Callout 8"/>
          <p:cNvSpPr/>
          <p:nvPr/>
        </p:nvSpPr>
        <p:spPr>
          <a:xfrm flipH="1">
            <a:off x="290511" y="3086194"/>
            <a:ext cx="10897770" cy="1423100"/>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pt-BR" sz="3200" i="1" dirty="0">
                <a:latin typeface="Times New Roman" pitchFamily="18" charset="0"/>
                <a:cs typeface="Times New Roman" pitchFamily="18" charset="0"/>
              </a:rPr>
              <a:t>Em có nhận xét gì về những từ ngữ này?</a:t>
            </a:r>
            <a:endParaRPr lang="en-US" sz="3200" dirty="0">
              <a:latin typeface="Times New Roman" pitchFamily="18" charset="0"/>
              <a:cs typeface="Times New Roman" pitchFamily="18" charset="0"/>
            </a:endParaRPr>
          </a:p>
        </p:txBody>
      </p:sp>
      <p:sp>
        <p:nvSpPr>
          <p:cNvPr id="8" name="Cloud Callout 7"/>
          <p:cNvSpPr/>
          <p:nvPr/>
        </p:nvSpPr>
        <p:spPr>
          <a:xfrm flipH="1">
            <a:off x="381074" y="4509294"/>
            <a:ext cx="10807208" cy="1942996"/>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i="1" dirty="0">
                <a:solidFill>
                  <a:schemeClr val="tx1"/>
                </a:solidFill>
                <a:latin typeface="Times New Roman" pitchFamily="18" charset="0"/>
                <a:cs typeface="Times New Roman" pitchFamily="18" charset="0"/>
              </a:rPr>
              <a:t>Theo </a:t>
            </a:r>
            <a:r>
              <a:rPr lang="en-US" sz="3200" i="1" dirty="0" err="1">
                <a:solidFill>
                  <a:schemeClr val="tx1"/>
                </a:solidFill>
                <a:latin typeface="Times New Roman" pitchFamily="18" charset="0"/>
                <a:cs typeface="Times New Roman" pitchFamily="18" charset="0"/>
              </a:rPr>
              <a:t>em</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người</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mẹ</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có</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nhận</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thức</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như</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thế</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nào</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về</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ngày</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khai</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trường</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lớp</a:t>
            </a:r>
            <a:r>
              <a:rPr lang="en-US" sz="3200" i="1" dirty="0">
                <a:solidFill>
                  <a:schemeClr val="tx1"/>
                </a:solidFill>
                <a:latin typeface="Times New Roman" pitchFamily="18" charset="0"/>
                <a:cs typeface="Times New Roman" pitchFamily="18" charset="0"/>
              </a:rPr>
              <a:t> </a:t>
            </a:r>
            <a:r>
              <a:rPr lang="en-US" sz="3200" i="1" dirty="0" err="1">
                <a:solidFill>
                  <a:schemeClr val="tx1"/>
                </a:solidFill>
                <a:latin typeface="Times New Roman" pitchFamily="18" charset="0"/>
                <a:cs typeface="Times New Roman" pitchFamily="18" charset="0"/>
              </a:rPr>
              <a:t>Một</a:t>
            </a:r>
            <a:r>
              <a:rPr lang="en-US" sz="3200" i="1" dirty="0">
                <a:solidFill>
                  <a:schemeClr val="tx1"/>
                </a:solidFill>
                <a:latin typeface="Times New Roman" pitchFamily="18" charset="0"/>
                <a:cs typeface="Times New Roman" pitchFamily="18" charset="0"/>
              </a:rPr>
              <a:t>?</a:t>
            </a:r>
          </a:p>
        </p:txBody>
      </p:sp>
      <p:sp>
        <p:nvSpPr>
          <p:cNvPr id="10" name="TextBox 9"/>
          <p:cNvSpPr txBox="1"/>
          <p:nvPr/>
        </p:nvSpPr>
        <p:spPr>
          <a:xfrm>
            <a:off x="444571" y="4749695"/>
            <a:ext cx="12221298" cy="648639"/>
          </a:xfrm>
          <a:prstGeom prst="rect">
            <a:avLst/>
          </a:prstGeom>
          <a:noFill/>
        </p:spPr>
        <p:txBody>
          <a:bodyPr wrap="square" rtlCol="0">
            <a:spAutoFit/>
          </a:bodyPr>
          <a:lstStyle/>
          <a:p>
            <a:pPr marL="344317" indent="-344317"/>
            <a:r>
              <a:rPr lang="en-US" sz="3615"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15"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3615"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15"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mẹ</a:t>
            </a:r>
            <a:r>
              <a:rPr lang="en-US" sz="3615"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en-US" sz="3615" kern="0" dirty="0" err="1">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rất</a:t>
            </a:r>
            <a:r>
              <a:rPr lang="en-US" sz="3615"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 </a:t>
            </a:r>
            <a:r>
              <a:rPr lang="vi-VN" sz="3615"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rPr>
              <a:t>trân trọng ngày khai trường đầu tiên của con</a:t>
            </a:r>
            <a:endParaRPr lang="en-US" sz="3615"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TextBox 12"/>
          <p:cNvSpPr txBox="1"/>
          <p:nvPr/>
        </p:nvSpPr>
        <p:spPr>
          <a:xfrm>
            <a:off x="444571" y="5932144"/>
            <a:ext cx="11410602" cy="1112356"/>
          </a:xfrm>
          <a:prstGeom prst="rect">
            <a:avLst/>
          </a:prstGeom>
          <a:noFill/>
        </p:spPr>
        <p:txBody>
          <a:bodyPr wrap="square" rtlCol="0">
            <a:spAutoFit/>
          </a:bodyPr>
          <a:lstStyle/>
          <a:p>
            <a:pPr algn="just"/>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Người</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mẹ</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muốn</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nhẹ</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nhàng</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cẩn</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thận</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và</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tự</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nhiên</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ghi</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vào</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i="1"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lòng</a:t>
            </a:r>
            <a:r>
              <a:rPr lang="en-US" sz="3314" i="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con”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buổi</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khai</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trường</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đầu</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tiên</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giản</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dị</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mà</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lớn</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314"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lao</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xit" presetSubtype="21" fill="hold" grpId="1" nodeType="clickEffect">
                                  <p:stCondLst>
                                    <p:cond delay="0"/>
                                  </p:stCondLst>
                                  <p:childTnLst>
                                    <p:animEffect transition="out" filter="barn(inVertic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fade">
                                      <p:cBhvr>
                                        <p:cTn id="35" dur="1000"/>
                                        <p:tgtEl>
                                          <p:spTgt spid="12">
                                            <p:txEl>
                                              <p:pRg st="0" end="0"/>
                                            </p:txEl>
                                          </p:spTgt>
                                        </p:tgtEl>
                                      </p:cBhvr>
                                    </p:animEffect>
                                    <p:anim calcmode="lin" valueType="num">
                                      <p:cBhvr>
                                        <p:cTn id="36"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80">
                                          <p:stCondLst>
                                            <p:cond delay="0"/>
                                          </p:stCondLst>
                                        </p:cTn>
                                        <p:tgtEl>
                                          <p:spTgt spid="9"/>
                                        </p:tgtEl>
                                      </p:cBhvr>
                                    </p:animEffect>
                                    <p:anim calcmode="lin" valueType="num">
                                      <p:cBhvr>
                                        <p:cTn id="4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8" dur="26">
                                          <p:stCondLst>
                                            <p:cond delay="650"/>
                                          </p:stCondLst>
                                        </p:cTn>
                                        <p:tgtEl>
                                          <p:spTgt spid="9"/>
                                        </p:tgtEl>
                                      </p:cBhvr>
                                      <p:to x="100000" y="60000"/>
                                    </p:animScale>
                                    <p:animScale>
                                      <p:cBhvr>
                                        <p:cTn id="49" dur="166" decel="50000">
                                          <p:stCondLst>
                                            <p:cond delay="676"/>
                                          </p:stCondLst>
                                        </p:cTn>
                                        <p:tgtEl>
                                          <p:spTgt spid="9"/>
                                        </p:tgtEl>
                                      </p:cBhvr>
                                      <p:to x="100000" y="100000"/>
                                    </p:animScale>
                                    <p:animScale>
                                      <p:cBhvr>
                                        <p:cTn id="50" dur="26">
                                          <p:stCondLst>
                                            <p:cond delay="1312"/>
                                          </p:stCondLst>
                                        </p:cTn>
                                        <p:tgtEl>
                                          <p:spTgt spid="9"/>
                                        </p:tgtEl>
                                      </p:cBhvr>
                                      <p:to x="100000" y="80000"/>
                                    </p:animScale>
                                    <p:animScale>
                                      <p:cBhvr>
                                        <p:cTn id="51" dur="166" decel="50000">
                                          <p:stCondLst>
                                            <p:cond delay="1338"/>
                                          </p:stCondLst>
                                        </p:cTn>
                                        <p:tgtEl>
                                          <p:spTgt spid="9"/>
                                        </p:tgtEl>
                                      </p:cBhvr>
                                      <p:to x="100000" y="100000"/>
                                    </p:animScale>
                                    <p:animScale>
                                      <p:cBhvr>
                                        <p:cTn id="52" dur="26">
                                          <p:stCondLst>
                                            <p:cond delay="1642"/>
                                          </p:stCondLst>
                                        </p:cTn>
                                        <p:tgtEl>
                                          <p:spTgt spid="9"/>
                                        </p:tgtEl>
                                      </p:cBhvr>
                                      <p:to x="100000" y="90000"/>
                                    </p:animScale>
                                    <p:animScale>
                                      <p:cBhvr>
                                        <p:cTn id="53" dur="166" decel="50000">
                                          <p:stCondLst>
                                            <p:cond delay="1668"/>
                                          </p:stCondLst>
                                        </p:cTn>
                                        <p:tgtEl>
                                          <p:spTgt spid="9"/>
                                        </p:tgtEl>
                                      </p:cBhvr>
                                      <p:to x="100000" y="100000"/>
                                    </p:animScale>
                                    <p:animScale>
                                      <p:cBhvr>
                                        <p:cTn id="54" dur="26">
                                          <p:stCondLst>
                                            <p:cond delay="1808"/>
                                          </p:stCondLst>
                                        </p:cTn>
                                        <p:tgtEl>
                                          <p:spTgt spid="9"/>
                                        </p:tgtEl>
                                      </p:cBhvr>
                                      <p:to x="100000" y="95000"/>
                                    </p:animScale>
                                    <p:animScale>
                                      <p:cBhvr>
                                        <p:cTn id="55" dur="166" decel="50000">
                                          <p:stCondLst>
                                            <p:cond delay="1834"/>
                                          </p:stCondLst>
                                        </p:cTn>
                                        <p:tgtEl>
                                          <p:spTgt spid="9"/>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childTnLst>
                                    <p:animEffect transition="out" filter="barn(inVertical)">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barn(inVertical)">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2" presetClass="entr" presetSubtype="1"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1000" fill="hold"/>
                                        <p:tgtEl>
                                          <p:spTgt spid="10"/>
                                        </p:tgtEl>
                                        <p:attrNameLst>
                                          <p:attrName>ppt_x</p:attrName>
                                        </p:attrNameLst>
                                      </p:cBhvr>
                                      <p:tavLst>
                                        <p:tav tm="0">
                                          <p:val>
                                            <p:strVal val="#ppt_x"/>
                                          </p:val>
                                        </p:tav>
                                        <p:tav tm="100000">
                                          <p:val>
                                            <p:strVal val="#ppt_x"/>
                                          </p:val>
                                        </p:tav>
                                      </p:tavLst>
                                    </p:anim>
                                    <p:anim calcmode="lin" valueType="num">
                                      <p:cBhvr additive="base">
                                        <p:cTn id="79"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nodeType="clickEffect">
                                  <p:stCondLst>
                                    <p:cond delay="0"/>
                                  </p:stCondLst>
                                  <p:childTnLst>
                                    <p:set>
                                      <p:cBhvr>
                                        <p:cTn id="83" dur="1" fill="hold">
                                          <p:stCondLst>
                                            <p:cond delay="0"/>
                                          </p:stCondLst>
                                        </p:cTn>
                                        <p:tgtEl>
                                          <p:spTgt spid="13">
                                            <p:txEl>
                                              <p:pRg st="0" end="0"/>
                                            </p:txEl>
                                          </p:spTgt>
                                        </p:tgtEl>
                                        <p:attrNameLst>
                                          <p:attrName>style.visibility</p:attrName>
                                        </p:attrNameLst>
                                      </p:cBhvr>
                                      <p:to>
                                        <p:strVal val="visible"/>
                                      </p:to>
                                    </p:set>
                                    <p:animEffect transition="in" filter="fade">
                                      <p:cBhvr>
                                        <p:cTn id="84" dur="1000"/>
                                        <p:tgtEl>
                                          <p:spTgt spid="13">
                                            <p:txEl>
                                              <p:pRg st="0" end="0"/>
                                            </p:txEl>
                                          </p:spTgt>
                                        </p:tgtEl>
                                      </p:cBhvr>
                                    </p:animEffect>
                                    <p:anim calcmode="lin" valueType="num">
                                      <p:cBhvr>
                                        <p:cTn id="8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2" grpId="0"/>
      <p:bldP spid="9" grpId="0" animBg="1"/>
      <p:bldP spid="9" grpId="1" animBg="1"/>
      <p:bldP spid="8" grpId="0" animBg="1"/>
      <p:bldP spid="8" grpId="1"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4" y="165894"/>
            <a:ext cx="12400003" cy="648639"/>
          </a:xfrm>
          <a:prstGeom prst="rect">
            <a:avLst/>
          </a:prstGeom>
        </p:spPr>
        <p:txBody>
          <a:bodyPr wrap="square">
            <a:spAutoFit/>
          </a:bodyPr>
          <a:lstStyle/>
          <a:p>
            <a:pPr marL="387357" indent="-387357" defTabSz="688522" fontAlgn="auto">
              <a:spcBef>
                <a:spcPts val="0"/>
              </a:spcBef>
              <a:spcAft>
                <a:spcPts val="0"/>
              </a:spcAft>
              <a:defRPr/>
            </a:pPr>
            <a:r>
              <a:rPr lang="en-US" sz="3615" b="1" i="1" kern="0" dirty="0">
                <a:ln/>
                <a:solidFill>
                  <a:srgbClr val="FC043F"/>
                </a:solidFill>
                <a:latin typeface="Times New Roman" pitchFamily="18" charset="0"/>
                <a:cs typeface="Times New Roman" pitchFamily="18" charset="0"/>
              </a:rPr>
              <a:t>c. </a:t>
            </a:r>
            <a:r>
              <a:rPr lang="en-US" sz="3615" b="1" i="1" dirty="0" err="1">
                <a:solidFill>
                  <a:srgbClr val="FF0066"/>
                </a:solidFill>
                <a:latin typeface="Times New Roman" pitchFamily="18" charset="0"/>
                <a:cs typeface="Times New Roman" pitchFamily="18" charset="0"/>
              </a:rPr>
              <a:t>Vai</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trò</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của</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nhà</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trường</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đối</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với</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thế</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hệ</a:t>
            </a:r>
            <a:r>
              <a:rPr lang="en-US" sz="3615" b="1" i="1" dirty="0">
                <a:solidFill>
                  <a:srgbClr val="FF0066"/>
                </a:solidFill>
                <a:latin typeface="Times New Roman" pitchFamily="18" charset="0"/>
                <a:cs typeface="Times New Roman" pitchFamily="18" charset="0"/>
              </a:rPr>
              <a:t> </a:t>
            </a:r>
            <a:r>
              <a:rPr lang="en-US" sz="3615" b="1" i="1" dirty="0" err="1">
                <a:solidFill>
                  <a:srgbClr val="FF0066"/>
                </a:solidFill>
                <a:latin typeface="Times New Roman" pitchFamily="18" charset="0"/>
                <a:cs typeface="Times New Roman" pitchFamily="18" charset="0"/>
              </a:rPr>
              <a:t>trẻ</a:t>
            </a:r>
            <a:r>
              <a:rPr lang="en-US" sz="3615" b="1" i="1" dirty="0">
                <a:solidFill>
                  <a:srgbClr val="FF0066"/>
                </a:solidFill>
                <a:latin typeface="Times New Roman" pitchFamily="18" charset="0"/>
                <a:cs typeface="Times New Roman" pitchFamily="18" charset="0"/>
              </a:rPr>
              <a:t>:</a:t>
            </a:r>
            <a:r>
              <a:rPr lang="en-US" sz="3615" b="1" i="1" kern="0" dirty="0">
                <a:ln/>
                <a:solidFill>
                  <a:srgbClr val="FC043F"/>
                </a:solidFill>
                <a:latin typeface="Times New Roman" pitchFamily="18" charset="0"/>
                <a:cs typeface="Times New Roman" pitchFamily="18" charset="0"/>
              </a:rPr>
              <a:t> </a:t>
            </a:r>
            <a:endParaRPr lang="en-US" sz="3615" b="1" i="1" kern="0" dirty="0">
              <a:ln/>
              <a:solidFill>
                <a:srgbClr val="FF0000"/>
              </a:solidFill>
              <a:latin typeface="Times New Roman" pitchFamily="18" charset="0"/>
              <a:cs typeface="Times New Roman" pitchFamily="18" charset="0"/>
            </a:endParaRPr>
          </a:p>
        </p:txBody>
      </p:sp>
      <p:pic>
        <p:nvPicPr>
          <p:cNvPr id="10" name="Picture 9" descr="—Pngtree—back to school children_2985219.png"/>
          <p:cNvPicPr>
            <a:picLocks noChangeAspect="1"/>
          </p:cNvPicPr>
          <p:nvPr/>
        </p:nvPicPr>
        <p:blipFill>
          <a:blip r:embed="rId2"/>
          <a:stretch>
            <a:fillRect/>
          </a:stretch>
        </p:blipFill>
        <p:spPr>
          <a:xfrm>
            <a:off x="234909" y="2959036"/>
            <a:ext cx="7574492" cy="5059823"/>
          </a:xfrm>
          <a:prstGeom prst="rect">
            <a:avLst/>
          </a:prstGeom>
        </p:spPr>
      </p:pic>
      <p:sp>
        <p:nvSpPr>
          <p:cNvPr id="13" name="Cloud Callout 12"/>
          <p:cNvSpPr/>
          <p:nvPr/>
        </p:nvSpPr>
        <p:spPr>
          <a:xfrm>
            <a:off x="5744857" y="814533"/>
            <a:ext cx="7003257" cy="3500333"/>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i="1" dirty="0">
                <a:solidFill>
                  <a:srgbClr val="009900"/>
                </a:solidFill>
                <a:latin typeface="Times New Roman" pitchFamily="18" charset="0"/>
                <a:cs typeface="Times New Roman" pitchFamily="18" charset="0"/>
              </a:rPr>
              <a:t>Theo </a:t>
            </a:r>
            <a:r>
              <a:rPr lang="en-US" sz="3200" i="1" dirty="0" err="1">
                <a:solidFill>
                  <a:srgbClr val="009900"/>
                </a:solidFill>
                <a:latin typeface="Times New Roman" pitchFamily="18" charset="0"/>
                <a:cs typeface="Times New Roman" pitchFamily="18" charset="0"/>
              </a:rPr>
              <a:t>em</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nhà</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trường</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có</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vai</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trò</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như</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thế</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nào</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đối</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với</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các</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em</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nói</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riêng</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thế</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hệ</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trẻ</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nói</a:t>
            </a:r>
            <a:r>
              <a:rPr lang="en-US" sz="3200" i="1" dirty="0">
                <a:solidFill>
                  <a:srgbClr val="009900"/>
                </a:solidFill>
                <a:latin typeface="Times New Roman" pitchFamily="18" charset="0"/>
                <a:cs typeface="Times New Roman" pitchFamily="18" charset="0"/>
              </a:rPr>
              <a:t> </a:t>
            </a:r>
            <a:r>
              <a:rPr lang="en-US" sz="3200" i="1" dirty="0" err="1">
                <a:solidFill>
                  <a:srgbClr val="009900"/>
                </a:solidFill>
                <a:latin typeface="Times New Roman" pitchFamily="18" charset="0"/>
                <a:cs typeface="Times New Roman" pitchFamily="18" charset="0"/>
              </a:rPr>
              <a:t>chung</a:t>
            </a:r>
            <a:r>
              <a:rPr lang="en-US" sz="3200" i="1" dirty="0">
                <a:solidFill>
                  <a:srgbClr val="009900"/>
                </a:solidFill>
                <a:latin typeface="Times New Roman" pitchFamily="18" charset="0"/>
                <a:cs typeface="Times New Roman" pitchFamily="18" charset="0"/>
              </a:rPr>
              <a:t>?</a:t>
            </a:r>
            <a:endParaRPr lang="en-US" sz="3200" dirty="0">
              <a:solidFill>
                <a:srgbClr val="009900"/>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 y="4890294"/>
            <a:ext cx="6089570" cy="4585494"/>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6" y="13494"/>
            <a:ext cx="6077664" cy="4876800"/>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432" y="26988"/>
            <a:ext cx="6324600" cy="4710906"/>
          </a:xfrm>
          <a:prstGeom prst="rect">
            <a:avLst/>
          </a:prstGeom>
          <a:ln>
            <a:noFill/>
          </a:ln>
          <a:effectLst>
            <a:softEdge rad="112500"/>
          </a:effectLst>
        </p:spPr>
      </p:pic>
    </p:spTree>
    <p:extLst>
      <p:ext uri="{BB962C8B-B14F-4D97-AF65-F5344CB8AC3E}">
        <p14:creationId xmlns:p14="http://schemas.microsoft.com/office/powerpoint/2010/main" val="3300133337"/>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968" y="3021347"/>
            <a:ext cx="11769973" cy="1754326"/>
          </a:xfrm>
          <a:prstGeom prst="rect">
            <a:avLst/>
          </a:prstGeom>
          <a:noFill/>
        </p:spPr>
        <p:txBody>
          <a:bodyPr wrap="square" rtlCol="0">
            <a:spAutoFit/>
          </a:bodyPr>
          <a:lstStyle/>
          <a:p>
            <a:pPr algn="just"/>
            <a:r>
              <a:rPr lang="en-US" sz="3600" i="1" dirty="0">
                <a:solidFill>
                  <a:srgbClr val="FF0000"/>
                </a:solidFill>
                <a:latin typeface="Times New Roman" panose="02020603050405020304" pitchFamily="18" charset="0"/>
                <a:cs typeface="Times New Roman" panose="02020603050405020304" pitchFamily="18" charset="0"/>
              </a:rPr>
              <a:t>“</a:t>
            </a:r>
            <a:r>
              <a:rPr lang="vi-VN" sz="3600" i="1" dirty="0">
                <a:solidFill>
                  <a:srgbClr val="FF0000"/>
                </a:solidFill>
                <a:latin typeface="Times New Roman" panose="02020603050405020304" pitchFamily="18" charset="0"/>
                <a:cs typeface="Times New Roman" panose="02020603050405020304" pitchFamily="18" charset="0"/>
              </a:rPr>
              <a:t>Ai cũng biết rằng mỗi sai lầm trong giáo dục sẽ ảnh hưởng đến cả một thế hệ mai sau, và sai lầm một li có thể đưa thế hệ ấy đi chệch cả hàng dặm sau này.</a:t>
            </a:r>
            <a:r>
              <a:rPr lang="en-US" sz="3600" i="1" dirty="0">
                <a:solidFill>
                  <a:srgbClr val="FF0000"/>
                </a:solidFill>
                <a:latin typeface="Times New Roman" panose="02020603050405020304" pitchFamily="18" charset="0"/>
                <a:cs typeface="Times New Roman" panose="02020603050405020304" pitchFamily="18" charset="0"/>
              </a:rPr>
              <a:t>”</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6194" y="5782385"/>
            <a:ext cx="8508687" cy="1200329"/>
          </a:xfrm>
          <a:prstGeom prst="rect">
            <a:avLst/>
          </a:prstGeom>
          <a:noFill/>
        </p:spPr>
        <p:txBody>
          <a:bodyPr wrap="square" rtlCol="0">
            <a:spAutoFit/>
          </a:bodyPr>
          <a:lstStyle/>
          <a:p>
            <a:pPr algn="just"/>
            <a:r>
              <a:rPr lang="en-US" sz="3600" kern="0" dirty="0">
                <a:ln/>
                <a:solidFill>
                  <a:srgbClr val="3333FF"/>
                </a:solidFill>
                <a:latin typeface="Times New Roman" panose="02020603050405020304" pitchFamily="18" charset="0"/>
                <a:ea typeface="Tahoma" panose="020B0604030504040204" pitchFamily="34" charset="0"/>
                <a:cs typeface="Times New Roman" panose="02020603050405020304" pitchFamily="18" charset="0"/>
                <a:sym typeface="Wingdings" pitchFamily="2" charset="2"/>
              </a:rPr>
              <a:t>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3"/>
              </a:rPr>
              <a:t>Lời</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sym typeface="Wingdings 3"/>
              </a:rPr>
              <a:t> </a:t>
            </a:r>
            <a:r>
              <a:rPr lang="vi-VN"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khẳng định v</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ề </a:t>
            </a:r>
            <a:r>
              <a:rPr lang="vi-VN"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tầm quan</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trọng của nhà trường đối với thế hệ trẻ. </a:t>
            </a:r>
            <a:endParaRPr lang="en-US" sz="4000" dirty="0">
              <a:solidFill>
                <a:srgbClr val="00B050"/>
              </a:solidFill>
              <a:latin typeface="Times New Roman" panose="02020603050405020304" pitchFamily="18" charset="0"/>
              <a:cs typeface="Times New Roman" panose="02020603050405020304" pitchFamily="18" charset="0"/>
            </a:endParaRPr>
          </a:p>
        </p:txBody>
      </p:sp>
      <p:pic>
        <p:nvPicPr>
          <p:cNvPr id="5" name="Picture 4" descr="—Pngtree—children attending school_3553839.png"/>
          <p:cNvPicPr>
            <a:picLocks noChangeAspect="1"/>
          </p:cNvPicPr>
          <p:nvPr/>
        </p:nvPicPr>
        <p:blipFill>
          <a:blip r:embed="rId2"/>
          <a:stretch>
            <a:fillRect/>
          </a:stretch>
        </p:blipFill>
        <p:spPr>
          <a:xfrm>
            <a:off x="8200922" y="4336217"/>
            <a:ext cx="3969555" cy="3969555"/>
          </a:xfrm>
          <a:prstGeom prst="rect">
            <a:avLst/>
          </a:prstGeom>
        </p:spPr>
      </p:pic>
      <p:sp>
        <p:nvSpPr>
          <p:cNvPr id="6" name="Cloud Callout 5"/>
          <p:cNvSpPr/>
          <p:nvPr/>
        </p:nvSpPr>
        <p:spPr>
          <a:xfrm>
            <a:off x="831056" y="0"/>
            <a:ext cx="11506200" cy="2644022"/>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solidFill>
                  <a:srgbClr val="009900"/>
                </a:solidFill>
                <a:latin typeface="Times New Roman" pitchFamily="18" charset="0"/>
                <a:cs typeface="Times New Roman" pitchFamily="18" charset="0"/>
              </a:rPr>
              <a:t>Tìm</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câu</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văn</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khẳng</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định</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vai</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trò</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của</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nhà</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trường</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giáo</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dục</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đối</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với</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thế</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hệ</a:t>
            </a:r>
            <a:r>
              <a:rPr lang="en-US" sz="3600" dirty="0">
                <a:solidFill>
                  <a:srgbClr val="009900"/>
                </a:solidFill>
                <a:latin typeface="Times New Roman" pitchFamily="18" charset="0"/>
                <a:cs typeface="Times New Roman" pitchFamily="18" charset="0"/>
              </a:rPr>
              <a:t> </a:t>
            </a:r>
            <a:r>
              <a:rPr lang="en-US" sz="3600" dirty="0" err="1">
                <a:solidFill>
                  <a:srgbClr val="009900"/>
                </a:solidFill>
                <a:latin typeface="Times New Roman" pitchFamily="18" charset="0"/>
                <a:cs typeface="Times New Roman" pitchFamily="18" charset="0"/>
              </a:rPr>
              <a:t>trẻ</a:t>
            </a:r>
            <a:r>
              <a:rPr lang="en-US" sz="3600" dirty="0">
                <a:solidFill>
                  <a:srgbClr val="009900"/>
                </a:solidFill>
                <a:latin typeface="Times New Roman" pitchFamily="18" charset="0"/>
                <a:cs typeface="Times New Roman" pitchFamily="18" charset="0"/>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anim calcmode="lin" valueType="num">
                                      <p:cBhvr>
                                        <p:cTn id="1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4">
            <a:extLst>
              <a:ext uri="{FF2B5EF4-FFF2-40B4-BE49-F238E27FC236}">
                <a16:creationId xmlns:a16="http://schemas.microsoft.com/office/drawing/2014/main" id="{C222FBF7-B403-415C-A64B-E98F05EB3247}"/>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266098" y="5880894"/>
            <a:ext cx="5283282" cy="3594894"/>
          </a:xfrm>
          <a:prstGeom prst="rect">
            <a:avLst/>
          </a:prstGeom>
        </p:spPr>
      </p:pic>
      <p:sp>
        <p:nvSpPr>
          <p:cNvPr id="7" name="TextBox 6"/>
          <p:cNvSpPr txBox="1"/>
          <p:nvPr/>
        </p:nvSpPr>
        <p:spPr>
          <a:xfrm>
            <a:off x="292292" y="165894"/>
            <a:ext cx="12092336" cy="857158"/>
          </a:xfrm>
          <a:prstGeom prst="rect">
            <a:avLst/>
          </a:prstGeom>
          <a:noFill/>
        </p:spPr>
        <p:txBody>
          <a:bodyPr wrap="square" rtlCol="0">
            <a:spAutoFit/>
          </a:bodyPr>
          <a:lstStyle/>
          <a:p>
            <a:pPr algn="ctr"/>
            <a:r>
              <a:rPr lang="en-US" sz="4970" b="1" dirty="0" err="1">
                <a:solidFill>
                  <a:srgbClr val="FF0000"/>
                </a:solidFill>
                <a:latin typeface="Times New Roman" pitchFamily="18" charset="0"/>
                <a:cs typeface="Times New Roman" pitchFamily="18" charset="0"/>
              </a:rPr>
              <a:t>Thảo</a:t>
            </a:r>
            <a:r>
              <a:rPr lang="en-US" sz="4970" b="1" dirty="0">
                <a:solidFill>
                  <a:srgbClr val="FF0000"/>
                </a:solidFill>
                <a:latin typeface="Times New Roman" pitchFamily="18" charset="0"/>
                <a:cs typeface="Times New Roman" pitchFamily="18" charset="0"/>
              </a:rPr>
              <a:t> </a:t>
            </a:r>
            <a:r>
              <a:rPr lang="en-US" sz="4970" b="1" dirty="0" err="1">
                <a:solidFill>
                  <a:srgbClr val="FF0000"/>
                </a:solidFill>
                <a:latin typeface="Times New Roman" pitchFamily="18" charset="0"/>
                <a:cs typeface="Times New Roman" pitchFamily="18" charset="0"/>
              </a:rPr>
              <a:t>luận</a:t>
            </a:r>
            <a:r>
              <a:rPr lang="en-US" sz="4970" b="1" dirty="0">
                <a:solidFill>
                  <a:srgbClr val="FF0000"/>
                </a:solidFill>
                <a:latin typeface="Times New Roman" pitchFamily="18" charset="0"/>
                <a:cs typeface="Times New Roman" pitchFamily="18" charset="0"/>
              </a:rPr>
              <a:t> </a:t>
            </a:r>
            <a:r>
              <a:rPr lang="en-US" sz="4970" b="1" dirty="0" err="1">
                <a:solidFill>
                  <a:srgbClr val="FF0000"/>
                </a:solidFill>
                <a:latin typeface="Times New Roman" pitchFamily="18" charset="0"/>
                <a:cs typeface="Times New Roman" pitchFamily="18" charset="0"/>
              </a:rPr>
              <a:t>nhóm</a:t>
            </a:r>
            <a:endParaRPr lang="vi-VN" sz="4970" b="1" dirty="0">
              <a:solidFill>
                <a:srgbClr val="FF0000"/>
              </a:solidFill>
              <a:latin typeface="Times New Roman" pitchFamily="18" charset="0"/>
              <a:cs typeface="Times New Roman" pitchFamily="18" charset="0"/>
            </a:endParaRPr>
          </a:p>
        </p:txBody>
      </p:sp>
      <p:sp>
        <p:nvSpPr>
          <p:cNvPr id="8" name="TextBox 7"/>
          <p:cNvSpPr txBox="1"/>
          <p:nvPr/>
        </p:nvSpPr>
        <p:spPr>
          <a:xfrm>
            <a:off x="266098" y="1308894"/>
            <a:ext cx="12118530" cy="1323439"/>
          </a:xfrm>
          <a:prstGeom prst="rect">
            <a:avLst/>
          </a:prstGeom>
          <a:noFill/>
        </p:spPr>
        <p:txBody>
          <a:bodyPr wrap="square" rtlCol="0">
            <a:spAutoFit/>
          </a:bodyPr>
          <a:lstStyle/>
          <a:p>
            <a:pPr algn="just"/>
            <a:r>
              <a:rPr lang="vi-VN" sz="4000" i="1" dirty="0">
                <a:solidFill>
                  <a:srgbClr val="FF0000"/>
                </a:solidFill>
                <a:latin typeface="Times New Roman" pitchFamily="18" charset="0"/>
                <a:cs typeface="Times New Roman" pitchFamily="18" charset="0"/>
              </a:rPr>
              <a:t>"Đi</a:t>
            </a:r>
            <a:r>
              <a:rPr lang="en-US" sz="4000" i="1" dirty="0">
                <a:solidFill>
                  <a:srgbClr val="FF0000"/>
                </a:solidFill>
                <a:latin typeface="Times New Roman" pitchFamily="18" charset="0"/>
                <a:cs typeface="Times New Roman" pitchFamily="18" charset="0"/>
              </a:rPr>
              <a:t> </a:t>
            </a:r>
            <a:r>
              <a:rPr lang="vi-VN" sz="4000" i="1" dirty="0">
                <a:solidFill>
                  <a:srgbClr val="FF0000"/>
                </a:solidFill>
                <a:latin typeface="Times New Roman" pitchFamily="18" charset="0"/>
                <a:cs typeface="Times New Roman" pitchFamily="18" charset="0"/>
              </a:rPr>
              <a:t>đi con. Hãy can đảm lên, thế gi</a:t>
            </a:r>
            <a:r>
              <a:rPr lang="en-US" sz="4000" i="1" dirty="0">
                <a:solidFill>
                  <a:srgbClr val="FF0000"/>
                </a:solidFill>
                <a:latin typeface="Times New Roman" pitchFamily="18" charset="0"/>
                <a:cs typeface="Times New Roman" pitchFamily="18" charset="0"/>
              </a:rPr>
              <a:t>ớ</a:t>
            </a:r>
            <a:r>
              <a:rPr lang="vi-VN" sz="4000" i="1" dirty="0">
                <a:solidFill>
                  <a:srgbClr val="FF0000"/>
                </a:solidFill>
                <a:latin typeface="Times New Roman" pitchFamily="18" charset="0"/>
                <a:cs typeface="Times New Roman" pitchFamily="18" charset="0"/>
              </a:rPr>
              <a:t>i này là của con, bước qua cổng trường là một </a:t>
            </a:r>
            <a:r>
              <a:rPr lang="vi-VN" sz="4000" b="1" i="1" u="sng" dirty="0">
                <a:solidFill>
                  <a:srgbClr val="6600FF"/>
                </a:solidFill>
                <a:latin typeface="Times New Roman" pitchFamily="18" charset="0"/>
                <a:cs typeface="Times New Roman" pitchFamily="18" charset="0"/>
              </a:rPr>
              <a:t>thế</a:t>
            </a:r>
            <a:r>
              <a:rPr lang="en-US" sz="4000" b="1" i="1" u="sng" dirty="0">
                <a:solidFill>
                  <a:srgbClr val="6600FF"/>
                </a:solidFill>
                <a:latin typeface="Times New Roman" pitchFamily="18" charset="0"/>
                <a:cs typeface="Times New Roman" pitchFamily="18" charset="0"/>
              </a:rPr>
              <a:t> </a:t>
            </a:r>
            <a:r>
              <a:rPr lang="vi-VN" sz="4000" b="1" i="1" u="sng" dirty="0">
                <a:solidFill>
                  <a:srgbClr val="6600FF"/>
                </a:solidFill>
                <a:latin typeface="Times New Roman" pitchFamily="18" charset="0"/>
                <a:cs typeface="Times New Roman" pitchFamily="18" charset="0"/>
              </a:rPr>
              <a:t>giới kì diệu </a:t>
            </a:r>
            <a:r>
              <a:rPr lang="vi-VN" sz="4000" i="1" dirty="0">
                <a:solidFill>
                  <a:srgbClr val="FF0000"/>
                </a:solidFill>
                <a:latin typeface="Times New Roman" pitchFamily="18" charset="0"/>
                <a:cs typeface="Times New Roman" pitchFamily="18" charset="0"/>
              </a:rPr>
              <a:t>sẽ mở ra”.</a:t>
            </a:r>
            <a:r>
              <a:rPr lang="en-US" sz="4000" i="1" dirty="0">
                <a:solidFill>
                  <a:srgbClr val="FF0000"/>
                </a:solidFill>
                <a:latin typeface="Times New Roman" pitchFamily="18" charset="0"/>
                <a:cs typeface="Times New Roman" pitchFamily="18" charset="0"/>
              </a:rPr>
              <a:t> </a:t>
            </a:r>
            <a:endParaRPr lang="vi-VN" sz="4000" i="1" dirty="0">
              <a:solidFill>
                <a:srgbClr val="FF0000"/>
              </a:solidFill>
              <a:latin typeface="Times New Roman" pitchFamily="18" charset="0"/>
              <a:cs typeface="Times New Roman" pitchFamily="18" charset="0"/>
            </a:endParaRPr>
          </a:p>
        </p:txBody>
      </p:sp>
      <p:sp>
        <p:nvSpPr>
          <p:cNvPr id="10" name="Cloud Callout 9"/>
          <p:cNvSpPr/>
          <p:nvPr/>
        </p:nvSpPr>
        <p:spPr>
          <a:xfrm>
            <a:off x="526256" y="2854345"/>
            <a:ext cx="11658600" cy="2797949"/>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600" b="1" i="1" dirty="0">
                <a:solidFill>
                  <a:schemeClr val="tx1"/>
                </a:solidFill>
                <a:latin typeface="Times New Roman" pitchFamily="18" charset="0"/>
                <a:cs typeface="Times New Roman" pitchFamily="18" charset="0"/>
              </a:rPr>
              <a:t>Em hiểu “</a:t>
            </a:r>
            <a:r>
              <a:rPr lang="vi-VN" sz="3600" b="1" i="1" u="sng" dirty="0">
                <a:solidFill>
                  <a:srgbClr val="6600FF"/>
                </a:solidFill>
                <a:latin typeface="Times New Roman" pitchFamily="18" charset="0"/>
                <a:cs typeface="Times New Roman" pitchFamily="18" charset="0"/>
              </a:rPr>
              <a:t>thế giới kì diệu</a:t>
            </a:r>
            <a:r>
              <a:rPr lang="vi-VN" sz="3600" b="1" i="1" dirty="0">
                <a:solidFill>
                  <a:schemeClr val="tx1"/>
                </a:solidFill>
                <a:latin typeface="Times New Roman" pitchFamily="18" charset="0"/>
                <a:cs typeface="Times New Roman" pitchFamily="18" charset="0"/>
              </a:rPr>
              <a:t>”  trong câu nói của người mẹ ở cuối văn bản là gì?</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435">
                                          <p:stCondLst>
                                            <p:cond delay="0"/>
                                          </p:stCondLst>
                                        </p:cTn>
                                        <p:tgtEl>
                                          <p:spTgt spid="10"/>
                                        </p:tgtEl>
                                      </p:cBhvr>
                                    </p:animEffect>
                                    <p:anim calcmode="lin" valueType="num">
                                      <p:cBhvr>
                                        <p:cTn id="22"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25"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26"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27" dur="20">
                                          <p:stCondLst>
                                            <p:cond delay="487"/>
                                          </p:stCondLst>
                                        </p:cTn>
                                        <p:tgtEl>
                                          <p:spTgt spid="10"/>
                                        </p:tgtEl>
                                      </p:cBhvr>
                                      <p:to x="100000" y="60000"/>
                                    </p:animScale>
                                    <p:animScale>
                                      <p:cBhvr>
                                        <p:cTn id="28" dur="124" decel="50000">
                                          <p:stCondLst>
                                            <p:cond delay="507"/>
                                          </p:stCondLst>
                                        </p:cTn>
                                        <p:tgtEl>
                                          <p:spTgt spid="10"/>
                                        </p:tgtEl>
                                      </p:cBhvr>
                                      <p:to x="100000" y="100000"/>
                                    </p:animScale>
                                    <p:animScale>
                                      <p:cBhvr>
                                        <p:cTn id="29" dur="20">
                                          <p:stCondLst>
                                            <p:cond delay="984"/>
                                          </p:stCondLst>
                                        </p:cTn>
                                        <p:tgtEl>
                                          <p:spTgt spid="10"/>
                                        </p:tgtEl>
                                      </p:cBhvr>
                                      <p:to x="100000" y="80000"/>
                                    </p:animScale>
                                    <p:animScale>
                                      <p:cBhvr>
                                        <p:cTn id="30" dur="124" decel="50000">
                                          <p:stCondLst>
                                            <p:cond delay="1004"/>
                                          </p:stCondLst>
                                        </p:cTn>
                                        <p:tgtEl>
                                          <p:spTgt spid="10"/>
                                        </p:tgtEl>
                                      </p:cBhvr>
                                      <p:to x="100000" y="100000"/>
                                    </p:animScale>
                                    <p:animScale>
                                      <p:cBhvr>
                                        <p:cTn id="31" dur="20">
                                          <p:stCondLst>
                                            <p:cond delay="1231"/>
                                          </p:stCondLst>
                                        </p:cTn>
                                        <p:tgtEl>
                                          <p:spTgt spid="10"/>
                                        </p:tgtEl>
                                      </p:cBhvr>
                                      <p:to x="100000" y="90000"/>
                                    </p:animScale>
                                    <p:animScale>
                                      <p:cBhvr>
                                        <p:cTn id="32" dur="124" decel="50000">
                                          <p:stCondLst>
                                            <p:cond delay="1251"/>
                                          </p:stCondLst>
                                        </p:cTn>
                                        <p:tgtEl>
                                          <p:spTgt spid="10"/>
                                        </p:tgtEl>
                                      </p:cBhvr>
                                      <p:to x="100000" y="100000"/>
                                    </p:animScale>
                                    <p:animScale>
                                      <p:cBhvr>
                                        <p:cTn id="33" dur="20">
                                          <p:stCondLst>
                                            <p:cond delay="1356"/>
                                          </p:stCondLst>
                                        </p:cTn>
                                        <p:tgtEl>
                                          <p:spTgt spid="10"/>
                                        </p:tgtEl>
                                      </p:cBhvr>
                                      <p:to x="100000" y="95000"/>
                                    </p:animScale>
                                    <p:animScale>
                                      <p:cBhvr>
                                        <p:cTn id="34"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id="{35F6D3DE-405C-4B08-9CD3-75672218D224}"/>
              </a:ext>
            </a:extLst>
          </p:cNvPr>
          <p:cNvPicPr>
            <a:picLocks noChangeAspect="1"/>
          </p:cNvPicPr>
          <p:nvPr/>
        </p:nvPicPr>
        <p:blipFill rotWithShape="1">
          <a:blip r:embed="rId2">
            <a:extLst>
              <a:ext uri="{28A0092B-C50C-407E-A947-70E740481C1C}">
                <a14:useLocalDpi xmlns:a14="http://schemas.microsoft.com/office/drawing/2010/main" val="0"/>
              </a:ext>
            </a:extLst>
          </a:blip>
          <a:srcRect r="26538"/>
          <a:stretch/>
        </p:blipFill>
        <p:spPr>
          <a:xfrm>
            <a:off x="145256" y="4855403"/>
            <a:ext cx="3738716" cy="3844628"/>
          </a:xfrm>
          <a:prstGeom prst="rect">
            <a:avLst/>
          </a:prstGeom>
        </p:spPr>
      </p:pic>
      <p:sp>
        <p:nvSpPr>
          <p:cNvPr id="12" name="TextBox 11"/>
          <p:cNvSpPr txBox="1"/>
          <p:nvPr/>
        </p:nvSpPr>
        <p:spPr>
          <a:xfrm>
            <a:off x="145256" y="699294"/>
            <a:ext cx="3276600" cy="1754326"/>
          </a:xfrm>
          <a:prstGeom prst="rect">
            <a:avLst/>
          </a:prstGeom>
          <a:solidFill>
            <a:schemeClr val="tx2">
              <a:lumMod val="20000"/>
              <a:lumOff val="80000"/>
            </a:schemeClr>
          </a:solidFill>
        </p:spPr>
        <p:txBody>
          <a:bodyPr wrap="square" rtlCol="0">
            <a:spAutoFit/>
          </a:bodyPr>
          <a:lstStyle/>
          <a:p>
            <a:pPr algn="ctr"/>
            <a:r>
              <a:rPr lang="vi-VN" sz="5400" b="1" dirty="0">
                <a:solidFill>
                  <a:srgbClr val="6600FF"/>
                </a:solidFill>
                <a:latin typeface="Times New Roman" pitchFamily="18" charset="0"/>
                <a:cs typeface="Times New Roman" pitchFamily="18" charset="0"/>
              </a:rPr>
              <a:t>Thế giới kì diệu</a:t>
            </a:r>
            <a:endParaRPr lang="vi-VN" sz="4800" dirty="0">
              <a:solidFill>
                <a:srgbClr val="6600FF"/>
              </a:solidFill>
              <a:latin typeface="Times New Roman" pitchFamily="18" charset="0"/>
              <a:cs typeface="Times New Roman" pitchFamily="18" charset="0"/>
            </a:endParaRPr>
          </a:p>
        </p:txBody>
      </p:sp>
      <p:sp>
        <p:nvSpPr>
          <p:cNvPr id="13" name="TextBox 12"/>
          <p:cNvSpPr txBox="1"/>
          <p:nvPr/>
        </p:nvSpPr>
        <p:spPr>
          <a:xfrm>
            <a:off x="5300662" y="1013043"/>
            <a:ext cx="5861648" cy="646331"/>
          </a:xfrm>
          <a:prstGeom prst="rect">
            <a:avLst/>
          </a:prstGeom>
          <a:solidFill>
            <a:schemeClr val="accent6">
              <a:lumMod val="20000"/>
              <a:lumOff val="80000"/>
            </a:schemeClr>
          </a:solidFill>
        </p:spPr>
        <p:txBody>
          <a:bodyPr wrap="square" rtlCol="0">
            <a:spAutoFit/>
          </a:bodyPr>
          <a:lstStyle/>
          <a:p>
            <a:r>
              <a:rPr lang="en-US" sz="3600" b="1" dirty="0">
                <a:latin typeface="Times New Roman" pitchFamily="18" charset="0"/>
                <a:cs typeface="Times New Roman" pitchFamily="18" charset="0"/>
              </a:rPr>
              <a:t>Tri thức, khoa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cxnSp>
        <p:nvCxnSpPr>
          <p:cNvPr id="15" name="Straight Arrow Connector 14"/>
          <p:cNvCxnSpPr>
            <a:stCxn id="12" idx="3"/>
          </p:cNvCxnSpPr>
          <p:nvPr/>
        </p:nvCxnSpPr>
        <p:spPr>
          <a:xfrm flipV="1">
            <a:off x="3421856" y="1336208"/>
            <a:ext cx="1752600" cy="240249"/>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6" name="TextBox 15"/>
          <p:cNvSpPr txBox="1"/>
          <p:nvPr/>
        </p:nvSpPr>
        <p:spPr>
          <a:xfrm>
            <a:off x="5300662" y="2127307"/>
            <a:ext cx="4559413" cy="646331"/>
          </a:xfrm>
          <a:prstGeom prst="rect">
            <a:avLst/>
          </a:prstGeom>
          <a:solidFill>
            <a:schemeClr val="accent5">
              <a:lumMod val="40000"/>
              <a:lumOff val="60000"/>
            </a:schemeClr>
          </a:solidFill>
        </p:spPr>
        <p:txBody>
          <a:bodyPr wrap="square" rtlCol="0">
            <a:spAutoFit/>
          </a:bodyPr>
          <a:lstStyle/>
          <a:p>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học </a:t>
            </a:r>
            <a:r>
              <a:rPr lang="en-US" sz="3600" b="1" dirty="0" err="1">
                <a:latin typeface="Times New Roman" pitchFamily="18" charset="0"/>
                <a:cs typeface="Times New Roman" pitchFamily="18" charset="0"/>
              </a:rPr>
              <a:t>đạo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đức</a:t>
            </a:r>
            <a:endParaRPr lang="en-US" sz="3600" b="1" dirty="0">
              <a:latin typeface="Times New Roman" pitchFamily="18" charset="0"/>
              <a:cs typeface="Times New Roman" pitchFamily="18" charset="0"/>
            </a:endParaRPr>
          </a:p>
        </p:txBody>
      </p:sp>
      <p:cxnSp>
        <p:nvCxnSpPr>
          <p:cNvPr id="17" name="Straight Arrow Connector 16"/>
          <p:cNvCxnSpPr>
            <a:stCxn id="12" idx="3"/>
          </p:cNvCxnSpPr>
          <p:nvPr/>
        </p:nvCxnSpPr>
        <p:spPr>
          <a:xfrm>
            <a:off x="3421856" y="1576457"/>
            <a:ext cx="1752600" cy="877163"/>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19" name="TextBox 18"/>
          <p:cNvSpPr txBox="1"/>
          <p:nvPr/>
        </p:nvSpPr>
        <p:spPr>
          <a:xfrm>
            <a:off x="5300662" y="3228072"/>
            <a:ext cx="7112794" cy="646331"/>
          </a:xfrm>
          <a:prstGeom prst="rect">
            <a:avLst/>
          </a:prstGeom>
          <a:solidFill>
            <a:srgbClr val="FFFF99"/>
          </a:solidFill>
        </p:spPr>
        <p:txBody>
          <a:bodyPr wrap="square" rtlCol="0">
            <a:spAutoFit/>
          </a:bodyPr>
          <a:lstStyle/>
          <a:p>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bạn </a:t>
            </a:r>
            <a:r>
              <a:rPr lang="en-US" sz="3600" b="1" dirty="0" err="1">
                <a:latin typeface="Times New Roman" pitchFamily="18" charset="0"/>
                <a:cs typeface="Times New Roman" pitchFamily="18" charset="0"/>
              </a:rPr>
              <a:t>bè</a:t>
            </a:r>
            <a:r>
              <a:rPr lang="en-US" sz="3600" b="1" dirty="0">
                <a:latin typeface="Times New Roman" pitchFamily="18" charset="0"/>
                <a:cs typeface="Times New Roman" pitchFamily="18" charset="0"/>
              </a:rPr>
              <a:t> </a:t>
            </a:r>
            <a:r>
              <a:rPr lang="en-US" sz="3600" b="1" dirty="0">
                <a:latin typeface="Times New Roman" pitchFamily="18" charset="0"/>
                <a:cs typeface="Times New Roman" pitchFamily="18" charset="0"/>
                <a:sym typeface="Wingdings" pitchFamily="2" charset="2"/>
              </a:rPr>
              <a:t> </a:t>
            </a:r>
            <a:r>
              <a:rPr lang="en-US" sz="3600" b="1" dirty="0" err="1">
                <a:latin typeface="Times New Roman" pitchFamily="18" charset="0"/>
                <a:cs typeface="Times New Roman" pitchFamily="18" charset="0"/>
                <a:sym typeface="Wingdings" pitchFamily="2" charset="2"/>
              </a:rPr>
              <a:t>K</a:t>
            </a:r>
            <a:r>
              <a:rPr lang="en-US" sz="3600" b="1" dirty="0" err="1">
                <a:latin typeface="Times New Roman" pitchFamily="18" charset="0"/>
                <a:cs typeface="Times New Roman" pitchFamily="18" charset="0"/>
              </a:rPr>
              <a:t>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endParaRPr lang="vi-VN" sz="3200" dirty="0">
              <a:latin typeface="Times New Roman" pitchFamily="18" charset="0"/>
              <a:cs typeface="Times New Roman" pitchFamily="18" charset="0"/>
            </a:endParaRPr>
          </a:p>
        </p:txBody>
      </p:sp>
      <p:cxnSp>
        <p:nvCxnSpPr>
          <p:cNvPr id="20" name="Straight Arrow Connector 19"/>
          <p:cNvCxnSpPr>
            <a:cxnSpLocks/>
            <a:stCxn id="12" idx="3"/>
          </p:cNvCxnSpPr>
          <p:nvPr/>
        </p:nvCxnSpPr>
        <p:spPr>
          <a:xfrm>
            <a:off x="3421856" y="1576457"/>
            <a:ext cx="1752600" cy="1974780"/>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5300662" y="4255238"/>
            <a:ext cx="7265194" cy="1200329"/>
          </a:xfrm>
          <a:prstGeom prst="rect">
            <a:avLst/>
          </a:prstGeom>
          <a:solidFill>
            <a:schemeClr val="accent3">
              <a:lumMod val="40000"/>
              <a:lumOff val="60000"/>
            </a:schemeClr>
          </a:solidFill>
        </p:spPr>
        <p:txBody>
          <a:bodyPr wrap="square" rtlCol="0">
            <a:spAutoFit/>
          </a:bodyPr>
          <a:lstStyle/>
          <a:p>
            <a:pPr algn="just"/>
            <a:r>
              <a:rPr lang="en-US" sz="3600" b="1" dirty="0" err="1">
                <a:latin typeface="Times New Roman" pitchFamily="18" charset="0"/>
                <a:cs typeface="Times New Roman" pitchFamily="18" charset="0"/>
              </a:rPr>
              <a:t>Thầy</a:t>
            </a:r>
            <a:r>
              <a:rPr lang="en-US" sz="3600" b="1" dirty="0">
                <a:latin typeface="Times New Roman" pitchFamily="18" charset="0"/>
                <a:cs typeface="Times New Roman" pitchFamily="18" charset="0"/>
              </a:rPr>
              <a:t>, cô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a:latin typeface="Times New Roman" pitchFamily="18" charset="0"/>
                <a:cs typeface="Times New Roman" pitchFamily="18" charset="0"/>
                <a:sym typeface="Wingdings" pitchFamily="2" charset="2"/>
              </a:rPr>
              <a: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chỉ </a:t>
            </a:r>
            <a:r>
              <a:rPr lang="en-US" sz="3600" b="1" dirty="0" err="1">
                <a:latin typeface="Times New Roman" pitchFamily="18" charset="0"/>
                <a:cs typeface="Times New Roman" pitchFamily="18" charset="0"/>
              </a:rPr>
              <a:t>bảo</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yêu </a:t>
            </a:r>
            <a:r>
              <a:rPr lang="en-US" sz="3600" b="1" dirty="0" err="1">
                <a:latin typeface="Times New Roman" pitchFamily="18" charset="0"/>
                <a:cs typeface="Times New Roman" pitchFamily="18" charset="0"/>
              </a:rPr>
              <a:t>thương</a:t>
            </a:r>
            <a:r>
              <a:rPr lang="en-US" sz="3600" b="1"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cxnSp>
        <p:nvCxnSpPr>
          <p:cNvPr id="24" name="Straight Arrow Connector 23"/>
          <p:cNvCxnSpPr>
            <a:stCxn id="12" idx="3"/>
          </p:cNvCxnSpPr>
          <p:nvPr/>
        </p:nvCxnSpPr>
        <p:spPr>
          <a:xfrm>
            <a:off x="3421856" y="1576457"/>
            <a:ext cx="1726406" cy="3009037"/>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
        <p:nvSpPr>
          <p:cNvPr id="30" name="TextBox 29"/>
          <p:cNvSpPr txBox="1"/>
          <p:nvPr/>
        </p:nvSpPr>
        <p:spPr>
          <a:xfrm>
            <a:off x="5300662" y="5804694"/>
            <a:ext cx="6884194" cy="1063496"/>
          </a:xfrm>
          <a:prstGeom prst="rect">
            <a:avLst/>
          </a:prstGeom>
          <a:solidFill>
            <a:srgbClr val="FF99FF"/>
          </a:solidFill>
        </p:spPr>
        <p:txBody>
          <a:bodyPr wrap="square" rtlCol="0">
            <a:spAutoFit/>
          </a:bodyPr>
          <a:lstStyle/>
          <a:p>
            <a:r>
              <a:rPr lang="en-US" sz="3600" b="1" dirty="0" err="1">
                <a:latin typeface="Times New Roman" pitchFamily="18" charset="0"/>
                <a:cs typeface="Times New Roman" pitchFamily="18" charset="0"/>
              </a:rPr>
              <a:t>Lí</a:t>
            </a:r>
            <a:r>
              <a:rPr lang="en-US" sz="3600" b="1" dirty="0">
                <a:latin typeface="Times New Roman" pitchFamily="18" charset="0"/>
                <a:cs typeface="Times New Roman" pitchFamily="18" charset="0"/>
              </a:rPr>
              <a:t> tưởng, ước mơ, hoài bão.</a:t>
            </a:r>
            <a:endParaRPr lang="en-US" sz="3600" dirty="0">
              <a:latin typeface="Times New Roman" pitchFamily="18" charset="0"/>
              <a:cs typeface="Times New Roman" pitchFamily="18" charset="0"/>
            </a:endParaRPr>
          </a:p>
          <a:p>
            <a:endParaRPr lang="vi-VN" sz="2711" dirty="0">
              <a:latin typeface="Times New Roman" pitchFamily="18" charset="0"/>
              <a:cs typeface="Times New Roman" pitchFamily="18" charset="0"/>
            </a:endParaRPr>
          </a:p>
        </p:txBody>
      </p:sp>
      <p:cxnSp>
        <p:nvCxnSpPr>
          <p:cNvPr id="31" name="Straight Arrow Connector 30"/>
          <p:cNvCxnSpPr>
            <a:stCxn id="12" idx="3"/>
          </p:cNvCxnSpPr>
          <p:nvPr/>
        </p:nvCxnSpPr>
        <p:spPr>
          <a:xfrm>
            <a:off x="3421856" y="1576457"/>
            <a:ext cx="1726406" cy="4380637"/>
          </a:xfrm>
          <a:prstGeom prst="straightConnector1">
            <a:avLst/>
          </a:prstGeom>
          <a:ln>
            <a:solidFill>
              <a:srgbClr val="FF0000"/>
            </a:solidFill>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3"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269457" y="193567"/>
            <a:ext cx="9365456" cy="1974416"/>
          </a:xfrm>
          <a:prstGeom prst="cloud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3200" i="1" dirty="0">
                <a:latin typeface="Times New Roman" pitchFamily="18" charset="0"/>
                <a:cs typeface="Times New Roman" pitchFamily="18" charset="0"/>
              </a:rPr>
              <a:t>Qua bài văn này, em hiểu gì về tấm lòng người của mẹ đối với con?</a:t>
            </a:r>
            <a:endParaRPr lang="en-US" sz="3200" dirty="0">
              <a:latin typeface="Times New Roman" pitchFamily="18" charset="0"/>
              <a:cs typeface="Times New Roman" pitchFamily="18" charset="0"/>
            </a:endParaRPr>
          </a:p>
        </p:txBody>
      </p:sp>
      <p:sp>
        <p:nvSpPr>
          <p:cNvPr id="5" name="TextBox 4"/>
          <p:cNvSpPr txBox="1"/>
          <p:nvPr/>
        </p:nvSpPr>
        <p:spPr>
          <a:xfrm>
            <a:off x="275812" y="242094"/>
            <a:ext cx="4212844" cy="923330"/>
          </a:xfrm>
          <a:prstGeom prst="rect">
            <a:avLst/>
          </a:prstGeom>
          <a:noFill/>
        </p:spPr>
        <p:txBody>
          <a:bodyPr wrap="square" rtlCol="0">
            <a:spAutoFit/>
          </a:bodyPr>
          <a:lstStyle/>
          <a:p>
            <a:pPr marL="1032952" indent="-1032952" algn="ctr"/>
            <a:r>
              <a:rPr lang="en-US" sz="5400" b="1" dirty="0">
                <a:ln w="12700">
                  <a:solidFill>
                    <a:srgbClr val="FF0000"/>
                  </a:solidFill>
                  <a:prstDash val="solid"/>
                </a:ln>
                <a:solidFill>
                  <a:srgbClr val="FF0000"/>
                </a:solidFill>
                <a:latin typeface="Times New Roman" pitchFamily="18" charset="0"/>
                <a:cs typeface="Times New Roman" pitchFamily="18" charset="0"/>
              </a:rPr>
              <a:t>III. </a:t>
            </a:r>
            <a:r>
              <a:rPr lang="en-US" sz="5400" b="1" dirty="0" err="1">
                <a:ln w="12700">
                  <a:solidFill>
                    <a:srgbClr val="FF0000"/>
                  </a:solidFill>
                  <a:prstDash val="solid"/>
                </a:ln>
                <a:solidFill>
                  <a:srgbClr val="FF0000"/>
                </a:solidFill>
                <a:latin typeface="Times New Roman" pitchFamily="18" charset="0"/>
                <a:cs typeface="Times New Roman" pitchFamily="18" charset="0"/>
              </a:rPr>
              <a:t>Tổng</a:t>
            </a:r>
            <a:r>
              <a:rPr lang="en-US" sz="5400" b="1" dirty="0">
                <a:ln w="12700">
                  <a:solidFill>
                    <a:srgbClr val="FF0000"/>
                  </a:solidFill>
                  <a:prstDash val="solid"/>
                </a:ln>
                <a:solidFill>
                  <a:srgbClr val="FF0000"/>
                </a:solidFill>
                <a:latin typeface="Times New Roman" pitchFamily="18" charset="0"/>
                <a:cs typeface="Times New Roman" pitchFamily="18" charset="0"/>
              </a:rPr>
              <a:t> </a:t>
            </a:r>
            <a:r>
              <a:rPr lang="en-US" sz="5400" b="1" dirty="0" err="1">
                <a:ln w="12700">
                  <a:solidFill>
                    <a:srgbClr val="FF0000"/>
                  </a:solidFill>
                  <a:prstDash val="solid"/>
                </a:ln>
                <a:solidFill>
                  <a:srgbClr val="FF0000"/>
                </a:solidFill>
                <a:latin typeface="Times New Roman" pitchFamily="18" charset="0"/>
                <a:cs typeface="Times New Roman" pitchFamily="18" charset="0"/>
              </a:rPr>
              <a:t>kết</a:t>
            </a:r>
            <a:endParaRPr lang="en-US" sz="5400" b="1" dirty="0">
              <a:ln w="12700">
                <a:solidFill>
                  <a:srgbClr val="FF0000"/>
                </a:solidFill>
                <a:prstDash val="solid"/>
              </a:ln>
              <a:solidFill>
                <a:srgbClr val="FF0000"/>
              </a:solidFill>
              <a:latin typeface="Times New Roman" pitchFamily="18" charset="0"/>
              <a:cs typeface="Times New Roman" pitchFamily="18" charset="0"/>
            </a:endParaRPr>
          </a:p>
        </p:txBody>
      </p:sp>
      <p:pic>
        <p:nvPicPr>
          <p:cNvPr id="6" name="PA_图片 4" descr="图片包含 室内&#10;&#10;已生成高可信度的说明">
            <a:extLst>
              <a:ext uri="{FF2B5EF4-FFF2-40B4-BE49-F238E27FC236}">
                <a16:creationId xmlns:a16="http://schemas.microsoft.com/office/drawing/2014/main" id="{12552B51-7BE4-4DFD-9A28-F08D8DEFA99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0" y="2530922"/>
            <a:ext cx="12388043" cy="6944866"/>
          </a:xfrm>
          <a:prstGeom prst="rect">
            <a:avLst/>
          </a:prstGeom>
        </p:spPr>
      </p:pic>
      <p:grpSp>
        <p:nvGrpSpPr>
          <p:cNvPr id="7" name="PA_组合 3">
            <a:extLst>
              <a:ext uri="{FF2B5EF4-FFF2-40B4-BE49-F238E27FC236}">
                <a16:creationId xmlns:a16="http://schemas.microsoft.com/office/drawing/2014/main" id="{4B20D9CF-3A2C-4E35-8EC3-2845CD120088}"/>
              </a:ext>
            </a:extLst>
          </p:cNvPr>
          <p:cNvGrpSpPr/>
          <p:nvPr>
            <p:custDataLst>
              <p:tags r:id="rId2"/>
            </p:custDataLst>
          </p:nvPr>
        </p:nvGrpSpPr>
        <p:grpSpPr>
          <a:xfrm>
            <a:off x="5789359" y="2167982"/>
            <a:ext cx="4964420" cy="1695583"/>
            <a:chOff x="5168827" y="-715032"/>
            <a:chExt cx="4790393" cy="2535891"/>
          </a:xfrm>
        </p:grpSpPr>
        <p:pic>
          <p:nvPicPr>
            <p:cNvPr id="8" name="图片 2">
              <a:extLst>
                <a:ext uri="{FF2B5EF4-FFF2-40B4-BE49-F238E27FC236}">
                  <a16:creationId xmlns:a16="http://schemas.microsoft.com/office/drawing/2014/main" id="{3631CC96-E12A-42F8-BF49-026C830A5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8827" y="-715032"/>
              <a:ext cx="4790393" cy="2535891"/>
            </a:xfrm>
            <a:prstGeom prst="rect">
              <a:avLst/>
            </a:prstGeom>
          </p:spPr>
        </p:pic>
        <p:sp>
          <p:nvSpPr>
            <p:cNvPr id="9" name="文本框 1">
              <a:extLst>
                <a:ext uri="{FF2B5EF4-FFF2-40B4-BE49-F238E27FC236}">
                  <a16:creationId xmlns:a16="http://schemas.microsoft.com/office/drawing/2014/main" id="{BA528E16-DDF6-41D5-B5F5-1A2D3C42CDD3}"/>
                </a:ext>
              </a:extLst>
            </p:cNvPr>
            <p:cNvSpPr txBox="1"/>
            <p:nvPr/>
          </p:nvSpPr>
          <p:spPr>
            <a:xfrm>
              <a:off x="6125230" y="93239"/>
              <a:ext cx="2936047" cy="845082"/>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1.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dung</a:t>
              </a:r>
            </a:p>
          </p:txBody>
        </p:sp>
      </p:grpSp>
      <p:pic>
        <p:nvPicPr>
          <p:cNvPr id="10" name="图片 7">
            <a:extLst>
              <a:ext uri="{FF2B5EF4-FFF2-40B4-BE49-F238E27FC236}">
                <a16:creationId xmlns:a16="http://schemas.microsoft.com/office/drawing/2014/main" id="{C2156627-9547-4ED6-B78C-DF08682F1082}"/>
              </a:ext>
            </a:extLst>
          </p:cNvPr>
          <p:cNvPicPr>
            <a:picLocks noChangeAspect="1"/>
          </p:cNvPicPr>
          <p:nvPr/>
        </p:nvPicPr>
        <p:blipFill rotWithShape="1">
          <a:blip r:embed="rId6">
            <a:extLst>
              <a:ext uri="{28A0092B-C50C-407E-A947-70E740481C1C}">
                <a14:useLocalDpi xmlns:a14="http://schemas.microsoft.com/office/drawing/2010/main" val="0"/>
              </a:ext>
            </a:extLst>
          </a:blip>
          <a:srcRect l="64636" t="4355" r="3042" b="50581"/>
          <a:stretch/>
        </p:blipFill>
        <p:spPr>
          <a:xfrm>
            <a:off x="11477137" y="2827038"/>
            <a:ext cx="1346704" cy="1318111"/>
          </a:xfrm>
          <a:prstGeom prst="rect">
            <a:avLst/>
          </a:prstGeom>
        </p:spPr>
      </p:pic>
      <p:pic>
        <p:nvPicPr>
          <p:cNvPr id="11" name="图片 6">
            <a:extLst>
              <a:ext uri="{FF2B5EF4-FFF2-40B4-BE49-F238E27FC236}">
                <a16:creationId xmlns:a16="http://schemas.microsoft.com/office/drawing/2014/main" id="{68B7B782-9599-482C-B5DD-5BAAA5066FEC}"/>
              </a:ext>
            </a:extLst>
          </p:cNvPr>
          <p:cNvPicPr>
            <a:picLocks noChangeAspect="1"/>
          </p:cNvPicPr>
          <p:nvPr/>
        </p:nvPicPr>
        <p:blipFill rotWithShape="1">
          <a:blip r:embed="rId6">
            <a:extLst>
              <a:ext uri="{28A0092B-C50C-407E-A947-70E740481C1C}">
                <a14:useLocalDpi xmlns:a14="http://schemas.microsoft.com/office/drawing/2010/main" val="0"/>
              </a:ext>
            </a:extLst>
          </a:blip>
          <a:srcRect l="33331" t="3192" r="34347" b="51744"/>
          <a:stretch/>
        </p:blipFill>
        <p:spPr>
          <a:xfrm>
            <a:off x="-146392" y="7328694"/>
            <a:ext cx="1381945" cy="1352602"/>
          </a:xfrm>
          <a:prstGeom prst="rect">
            <a:avLst/>
          </a:prstGeom>
        </p:spPr>
      </p:pic>
      <p:pic>
        <p:nvPicPr>
          <p:cNvPr id="12" name="图片 8">
            <a:extLst>
              <a:ext uri="{FF2B5EF4-FFF2-40B4-BE49-F238E27FC236}">
                <a16:creationId xmlns:a16="http://schemas.microsoft.com/office/drawing/2014/main" id="{97A73AA0-F506-4D61-BA8E-3AAC1F1D552C}"/>
              </a:ext>
            </a:extLst>
          </p:cNvPr>
          <p:cNvPicPr>
            <a:picLocks noChangeAspect="1"/>
          </p:cNvPicPr>
          <p:nvPr/>
        </p:nvPicPr>
        <p:blipFill rotWithShape="1">
          <a:blip r:embed="rId6">
            <a:extLst>
              <a:ext uri="{28A0092B-C50C-407E-A947-70E740481C1C}">
                <a14:useLocalDpi xmlns:a14="http://schemas.microsoft.com/office/drawing/2010/main" val="0"/>
              </a:ext>
            </a:extLst>
          </a:blip>
          <a:srcRect l="5481" t="50582" r="62197" b="4354"/>
          <a:stretch/>
        </p:blipFill>
        <p:spPr>
          <a:xfrm>
            <a:off x="10913969" y="6846035"/>
            <a:ext cx="1474074" cy="1442776"/>
          </a:xfrm>
          <a:prstGeom prst="rect">
            <a:avLst/>
          </a:prstGeom>
        </p:spPr>
      </p:pic>
      <p:pic>
        <p:nvPicPr>
          <p:cNvPr id="13" name="图片 5">
            <a:extLst>
              <a:ext uri="{FF2B5EF4-FFF2-40B4-BE49-F238E27FC236}">
                <a16:creationId xmlns:a16="http://schemas.microsoft.com/office/drawing/2014/main" id="{A9069336-D689-4F5A-B75B-0550441BEE36}"/>
              </a:ext>
            </a:extLst>
          </p:cNvPr>
          <p:cNvPicPr>
            <a:picLocks noChangeAspect="1"/>
          </p:cNvPicPr>
          <p:nvPr/>
        </p:nvPicPr>
        <p:blipFill rotWithShape="1">
          <a:blip r:embed="rId6">
            <a:extLst>
              <a:ext uri="{28A0092B-C50C-407E-A947-70E740481C1C}">
                <a14:useLocalDpi xmlns:a14="http://schemas.microsoft.com/office/drawing/2010/main" val="0"/>
              </a:ext>
            </a:extLst>
          </a:blip>
          <a:srcRect l="6498" t="5227" r="66872" b="47674"/>
          <a:stretch/>
        </p:blipFill>
        <p:spPr>
          <a:xfrm>
            <a:off x="-83348" y="2648139"/>
            <a:ext cx="1255855" cy="1559295"/>
          </a:xfrm>
          <a:prstGeom prst="rect">
            <a:avLst/>
          </a:prstGeom>
        </p:spPr>
      </p:pic>
      <p:sp>
        <p:nvSpPr>
          <p:cNvPr id="14" name="TextBox 13"/>
          <p:cNvSpPr txBox="1"/>
          <p:nvPr/>
        </p:nvSpPr>
        <p:spPr>
          <a:xfrm>
            <a:off x="817009" y="3863565"/>
            <a:ext cx="10617266" cy="1943336"/>
          </a:xfrm>
          <a:prstGeom prst="rect">
            <a:avLst/>
          </a:prstGeom>
          <a:noFill/>
        </p:spPr>
        <p:txBody>
          <a:bodyPr wrap="square" lIns="95741" tIns="47871" rIns="95741" bIns="47871" rtlCol="0">
            <a:spAutoFit/>
          </a:bodyPr>
          <a:lstStyle/>
          <a:p>
            <a:pPr lvl="0" algn="just">
              <a:lnSpc>
                <a:spcPct val="15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văn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thấy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tấm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lòng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yêu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tình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cảm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nặng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mẹ</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dành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cho</a:t>
            </a:r>
            <a:r>
              <a:rPr lang="en-US" sz="4000" dirty="0">
                <a:solidFill>
                  <a:srgbClr val="FF0000"/>
                </a:solidFill>
                <a:latin typeface="Times New Roman" panose="02020603050405020304" pitchFamily="18" charset="0"/>
                <a:cs typeface="Times New Roman" panose="02020603050405020304" pitchFamily="18" charset="0"/>
              </a:rPr>
              <a:t> con.</a:t>
            </a:r>
          </a:p>
        </p:txBody>
      </p:sp>
      <p:sp>
        <p:nvSpPr>
          <p:cNvPr id="15" name="TextBox 14"/>
          <p:cNvSpPr txBox="1"/>
          <p:nvPr/>
        </p:nvSpPr>
        <p:spPr>
          <a:xfrm>
            <a:off x="817009" y="5799002"/>
            <a:ext cx="10660128" cy="1943336"/>
          </a:xfrm>
          <a:prstGeom prst="rect">
            <a:avLst/>
          </a:prstGeom>
          <a:noFill/>
        </p:spPr>
        <p:txBody>
          <a:bodyPr wrap="square" lIns="95741" tIns="47871" rIns="95741" bIns="47871" rtlCol="0">
            <a:spAutoFit/>
          </a:bodyPr>
          <a:lstStyle/>
          <a:p>
            <a:pPr lvl="0" algn="just">
              <a:lnSpc>
                <a:spcPct val="150000"/>
              </a:lnSpc>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trò</a:t>
            </a:r>
            <a:r>
              <a:rPr lang="en-US" sz="4000" dirty="0">
                <a:solidFill>
                  <a:srgbClr val="FF0000"/>
                </a:solidFill>
                <a:latin typeface="Times New Roman" panose="02020603050405020304" pitchFamily="18" charset="0"/>
                <a:cs typeface="Times New Roman" panose="02020603050405020304" pitchFamily="18" charset="0"/>
              </a:rPr>
              <a:t> to </a:t>
            </a:r>
            <a:r>
              <a:rPr lang="en-US" sz="4000" dirty="0" err="1">
                <a:solidFill>
                  <a:srgbClr val="FF0000"/>
                </a:solidFill>
                <a:latin typeface="Times New Roman" panose="02020603050405020304" pitchFamily="18" charset="0"/>
                <a:cs typeface="Times New Roman" panose="02020603050405020304" pitchFamily="18" charset="0"/>
              </a:rPr>
              <a:t>lớn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trường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cuộc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mỗi</a:t>
            </a:r>
            <a:r>
              <a:rPr lang="en-US" sz="4000" dirty="0">
                <a:solidFill>
                  <a:srgbClr val="FF0000"/>
                </a:solidFill>
                <a:latin typeface="Times New Roman" panose="02020603050405020304" pitchFamily="18" charset="0"/>
                <a:cs typeface="Times New Roman" panose="02020603050405020304" pitchFamily="18" charset="0"/>
              </a:rPr>
              <a:t> con </a:t>
            </a:r>
            <a:r>
              <a:rPr lang="en-US" sz="4000" dirty="0" err="1">
                <a:solidFill>
                  <a:srgbClr val="FF0000"/>
                </a:solidFill>
                <a:latin typeface="Times New Roman" panose="02020603050405020304" pitchFamily="18" charset="0"/>
                <a:cs typeface="Times New Roman" panose="02020603050405020304" pitchFamily="18" charset="0"/>
              </a:rPr>
              <a:t>người</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16" name="Cloud Callout 15"/>
          <p:cNvSpPr/>
          <p:nvPr/>
        </p:nvSpPr>
        <p:spPr>
          <a:xfrm>
            <a:off x="3421857" y="345967"/>
            <a:ext cx="9365456" cy="1974416"/>
          </a:xfrm>
          <a:prstGeom prst="cloudCallou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3200" i="1" dirty="0">
                <a:latin typeface="Times New Roman" pitchFamily="18" charset="0"/>
                <a:cs typeface="Times New Roman" pitchFamily="18" charset="0"/>
              </a:rPr>
              <a:t>Em nhận thức được điều gì về vai trò của nhà trường?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456209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barn(inVertical)">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14" grpId="0"/>
      <p:bldP spid="15" grpId="0"/>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34154" y="242094"/>
            <a:ext cx="10960101" cy="1895538"/>
          </a:xfrm>
          <a:prstGeom prst="cloudCallout">
            <a:avLst>
              <a:gd name="adj1" fmla="val 30854"/>
              <a:gd name="adj2" fmla="val 61535"/>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i="1" dirty="0" err="1">
                <a:latin typeface="Times New Roman" pitchFamily="18" charset="0"/>
                <a:cs typeface="Times New Roman" pitchFamily="18" charset="0"/>
              </a:rPr>
              <a:t>Bài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học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rút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từ</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nội</a:t>
            </a:r>
            <a:r>
              <a:rPr lang="en-US" sz="3200" i="1" dirty="0">
                <a:latin typeface="Times New Roman" pitchFamily="18" charset="0"/>
                <a:cs typeface="Times New Roman" pitchFamily="18" charset="0"/>
              </a:rPr>
              <a:t> dung </a:t>
            </a:r>
            <a:r>
              <a:rPr lang="en-US" sz="3200" i="1" dirty="0" err="1">
                <a:latin typeface="Times New Roman" pitchFamily="18" charset="0"/>
                <a:cs typeface="Times New Roman" pitchFamily="18" charset="0"/>
              </a:rPr>
              <a:t>bài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học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rút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ra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được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bản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thân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mình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gì</a:t>
            </a:r>
            <a:r>
              <a:rPr lang="en-US" sz="3200" i="1" dirty="0">
                <a:latin typeface="Times New Roman" pitchFamily="18" charset="0"/>
                <a:cs typeface="Times New Roman" pitchFamily="18" charset="0"/>
              </a:rPr>
              <a:t>?</a:t>
            </a:r>
          </a:p>
        </p:txBody>
      </p:sp>
      <p:pic>
        <p:nvPicPr>
          <p:cNvPr id="9" name="9Slide.vn 789">
            <a:extLst>
              <a:ext uri="{FF2B5EF4-FFF2-40B4-BE49-F238E27FC236}">
                <a16:creationId xmlns:a16="http://schemas.microsoft.com/office/drawing/2014/main" id="{A2B85DAE-615D-4DF1-A6F9-BBB6B68CFCE6}"/>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4154" y="2137632"/>
            <a:ext cx="12140411" cy="7166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1355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77000">
              <a:schemeClr val="accent1">
                <a:tint val="44500"/>
                <a:satMod val="160000"/>
                <a:lumMod val="52000"/>
                <a:lumOff val="48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54856" y="3442494"/>
            <a:ext cx="11277600" cy="5562600"/>
          </a:xfrm>
          <a:prstGeom prst="rect">
            <a:avLst/>
          </a:prstGeom>
        </p:spPr>
      </p:pic>
      <p:sp>
        <p:nvSpPr>
          <p:cNvPr id="6" name="Rectangle 5"/>
          <p:cNvSpPr/>
          <p:nvPr/>
        </p:nvSpPr>
        <p:spPr>
          <a:xfrm>
            <a:off x="995341" y="699294"/>
            <a:ext cx="10351315" cy="1862048"/>
          </a:xfrm>
          <a:prstGeom prst="rect">
            <a:avLst/>
          </a:prstGeom>
          <a:noFill/>
        </p:spPr>
        <p:txBody>
          <a:bodyPr wrap="square" lIns="91440" tIns="45720" rIns="91440" bIns="45720">
            <a:spAutoFit/>
          </a:bodyPr>
          <a:lstStyle/>
          <a:p>
            <a:pPr algn="ctr"/>
            <a:r>
              <a:rPr lang="en-US" sz="11500" b="1" dirty="0">
                <a:ln w="12700">
                  <a:solidFill>
                    <a:srgbClr val="FF0000"/>
                  </a:solidFill>
                  <a:prstDash val="solid"/>
                </a:ln>
                <a:solidFill>
                  <a:srgbClr val="FF0000"/>
                </a:solidFill>
                <a:effectLst>
                  <a:outerShdw blurRad="41275" dist="20320" dir="1800000" algn="tl" rotWithShape="0">
                    <a:srgbClr val="000000">
                      <a:alpha val="40000"/>
                    </a:srgbClr>
                  </a:outerShdw>
                </a:effectLst>
              </a:rPr>
              <a:t>THỬ LÀM CA SĨ</a:t>
            </a:r>
            <a:endParaRPr lang="en-US" sz="115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sp>
        <p:nvSpPr>
          <p:cNvPr id="7" name="TextBox 6"/>
          <p:cNvSpPr txBox="1"/>
          <p:nvPr/>
        </p:nvSpPr>
        <p:spPr>
          <a:xfrm>
            <a:off x="10278665" y="1995944"/>
            <a:ext cx="2135981" cy="1446550"/>
          </a:xfrm>
          <a:prstGeom prst="rect">
            <a:avLst/>
          </a:prstGeom>
          <a:noFill/>
        </p:spPr>
        <p:txBody>
          <a:bodyPr wrap="square" rtlCol="0">
            <a:spAutoFit/>
          </a:bodyPr>
          <a:lstStyle/>
          <a:p>
            <a:r>
              <a:rPr lang="en-US" sz="8800" dirty="0">
                <a:solidFill>
                  <a:srgbClr val="FF0000"/>
                </a:solidFill>
                <a:effectLst>
                  <a:outerShdw blurRad="38100" dist="38100" dir="2700000" algn="tl">
                    <a:srgbClr val="000000">
                      <a:alpha val="43137"/>
                    </a:srgbClr>
                  </a:outerShdw>
                </a:effectLst>
                <a:sym typeface="Webdings"/>
                <a:hlinkClick r:id="rId4" action="ppaction://hlinkfile"/>
              </a:rPr>
              <a:t></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97986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7200000" s="0" l="0"/>
                                      </p:by>
                                    </p:animClr>
                                    <p:animClr clrSpc="hsl" dir="cw">
                                      <p:cBhvr>
                                        <p:cTn id="7" dur="500" fill="hold"/>
                                        <p:tgtEl>
                                          <p:spTgt spid="6"/>
                                        </p:tgtEl>
                                        <p:attrNameLst>
                                          <p:attrName>fillcolor</p:attrName>
                                        </p:attrNameLst>
                                      </p:cBhvr>
                                      <p:by>
                                        <p:hsl h="7200000" s="0" l="0"/>
                                      </p:by>
                                    </p:animClr>
                                    <p:animClr clrSpc="hsl" dir="cw">
                                      <p:cBhvr>
                                        <p:cTn id="8" dur="500" fill="hold"/>
                                        <p:tgtEl>
                                          <p:spTgt spid="6"/>
                                        </p:tgtEl>
                                        <p:attrNameLst>
                                          <p:attrName>stroke.color</p:attrName>
                                        </p:attrNameLst>
                                      </p:cBhvr>
                                      <p:by>
                                        <p:hsl h="7200000" s="0" l="0"/>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室内&#10;&#10;已生成高可信度的说明">
            <a:extLst>
              <a:ext uri="{FF2B5EF4-FFF2-40B4-BE49-F238E27FC236}">
                <a16:creationId xmlns:a16="http://schemas.microsoft.com/office/drawing/2014/main" id="{12552B51-7BE4-4DFD-9A28-F08D8DEFA99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09933" y="62540"/>
            <a:ext cx="6105129" cy="9233694"/>
          </a:xfrm>
          <a:prstGeom prst="rect">
            <a:avLst/>
          </a:prstGeom>
        </p:spPr>
      </p:pic>
      <p:sp>
        <p:nvSpPr>
          <p:cNvPr id="5" name="TextBox 4"/>
          <p:cNvSpPr txBox="1"/>
          <p:nvPr/>
        </p:nvSpPr>
        <p:spPr>
          <a:xfrm>
            <a:off x="381197" y="2070894"/>
            <a:ext cx="5562600" cy="2224182"/>
          </a:xfrm>
          <a:prstGeom prst="rect">
            <a:avLst/>
          </a:prstGeom>
          <a:noFill/>
        </p:spPr>
        <p:txBody>
          <a:bodyPr wrap="square" lIns="95741" tIns="47871" rIns="95741" bIns="47871" rtlCol="0">
            <a:spAutoFit/>
          </a:bodyPr>
          <a:lstStyle/>
          <a:p>
            <a:pPr lvl="0" algn="just">
              <a:lnSpc>
                <a:spcPct val="150000"/>
              </a:lnSpc>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tấm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lòng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yêu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nặng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mẹ</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con.</a:t>
            </a:r>
          </a:p>
        </p:txBody>
      </p:sp>
      <p:sp>
        <p:nvSpPr>
          <p:cNvPr id="6" name="TextBox 5"/>
          <p:cNvSpPr txBox="1"/>
          <p:nvPr/>
        </p:nvSpPr>
        <p:spPr>
          <a:xfrm>
            <a:off x="381197" y="4711931"/>
            <a:ext cx="5562600" cy="2224182"/>
          </a:xfrm>
          <a:prstGeom prst="rect">
            <a:avLst/>
          </a:prstGeom>
          <a:noFill/>
        </p:spPr>
        <p:txBody>
          <a:bodyPr wrap="square" lIns="95741" tIns="47871" rIns="95741" bIns="47871" rtlCol="0">
            <a:spAutoFit/>
          </a:bodyPr>
          <a:lstStyle/>
          <a:p>
            <a:pPr lvl="0" algn="just">
              <a:lnSpc>
                <a:spcPct val="150000"/>
              </a:lnSpc>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a:t>
            </a:r>
            <a:r>
              <a:rPr lang="en-US" sz="3200" dirty="0">
                <a:solidFill>
                  <a:srgbClr val="FF0000"/>
                </a:solidFill>
                <a:latin typeface="Times New Roman" panose="02020603050405020304" pitchFamily="18" charset="0"/>
                <a:cs typeface="Times New Roman" panose="02020603050405020304" pitchFamily="18" charset="0"/>
              </a:rPr>
              <a:t> to </a:t>
            </a:r>
            <a:r>
              <a:rPr lang="en-US" sz="3200" dirty="0" err="1">
                <a:solidFill>
                  <a:srgbClr val="FF0000"/>
                </a:solidFill>
                <a:latin typeface="Times New Roman" panose="02020603050405020304" pitchFamily="18" charset="0"/>
                <a:cs typeface="Times New Roman" panose="02020603050405020304" pitchFamily="18" charset="0"/>
              </a:rPr>
              <a:t>lớn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cuộc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a:t>
            </a:r>
          </a:p>
        </p:txBody>
      </p:sp>
      <p:pic>
        <p:nvPicPr>
          <p:cNvPr id="7" name="9Slide.vn 789">
            <a:extLst>
              <a:ext uri="{FF2B5EF4-FFF2-40B4-BE49-F238E27FC236}">
                <a16:creationId xmlns:a16="http://schemas.microsoft.com/office/drawing/2014/main" id="{A2B85DAE-615D-4DF1-A6F9-BBB6B68CFCE6}"/>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698456" y="277482"/>
            <a:ext cx="5779293" cy="880381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264002" y="2084388"/>
            <a:ext cx="4648200" cy="2805111"/>
          </a:xfrm>
          <a:prstGeom prst="rect">
            <a:avLst/>
          </a:prstGeom>
          <a:noFill/>
        </p:spPr>
        <p:txBody>
          <a:bodyPr wrap="square" lIns="95741" tIns="47871" rIns="95741" bIns="47871" rtlCol="0">
            <a:spAutoFit/>
          </a:bodyPr>
          <a:lstStyle/>
          <a:p>
            <a:pPr lvl="0"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a:t>
            </a:r>
          </a:p>
          <a:p>
            <a:pPr lvl="0" algn="just"/>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237808" y="4608412"/>
            <a:ext cx="4648200" cy="3789996"/>
          </a:xfrm>
          <a:prstGeom prst="rect">
            <a:avLst/>
          </a:prstGeom>
          <a:noFill/>
        </p:spPr>
        <p:txBody>
          <a:bodyPr wrap="square" lIns="95741" tIns="47871" rIns="95741" bIns="47871" rtlCol="0">
            <a:spAutoFit/>
          </a:bodyPr>
          <a:lstStyle/>
          <a:p>
            <a:pPr lvl="0"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p>
          <a:p>
            <a:pPr lvl="0"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a:t>
            </a:r>
          </a:p>
        </p:txBody>
      </p:sp>
      <p:sp>
        <p:nvSpPr>
          <p:cNvPr id="10" name="Right Arrow 9"/>
          <p:cNvSpPr/>
          <p:nvPr/>
        </p:nvSpPr>
        <p:spPr>
          <a:xfrm>
            <a:off x="5943797" y="3061494"/>
            <a:ext cx="1135659" cy="1066800"/>
          </a:xfrm>
          <a:prstGeom prst="rightArrow">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ight Arrow 10"/>
          <p:cNvSpPr/>
          <p:nvPr/>
        </p:nvSpPr>
        <p:spPr>
          <a:xfrm>
            <a:off x="5943797" y="4932989"/>
            <a:ext cx="1135659" cy="1066800"/>
          </a:xfrm>
          <a:prstGeom prst="rightArrow">
            <a:avLst/>
          </a:prstGeom>
          <a:solidFill>
            <a:srgbClr val="FF000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90318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32" presetClass="emph" presetSubtype="0" repeatCount="indefinite" fill="hold" grpId="1" nodeType="withEffect">
                                  <p:stCondLst>
                                    <p:cond delay="0"/>
                                  </p:stCondLst>
                                  <p:endCondLst>
                                    <p:cond evt="onNext" delay="0">
                                      <p:tgtEl>
                                        <p:sldTgt/>
                                      </p:tgtEl>
                                    </p:cond>
                                  </p:end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32" presetClass="emph" presetSubtype="0" fill="hold" grpId="1"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arn(inVertical)">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xEl>
                                              <p:pRg st="1" end="1"/>
                                            </p:txEl>
                                          </p:spTgt>
                                        </p:tgtEl>
                                        <p:attrNameLst>
                                          <p:attrName>style.visibility</p:attrName>
                                        </p:attrNameLst>
                                      </p:cBhvr>
                                      <p:to>
                                        <p:strVal val="visible"/>
                                      </p:to>
                                    </p:set>
                                    <p:animEffect transition="in" filter="barn(inVertical)">
                                      <p:cBhvr>
                                        <p:cTn id="4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_图片 4" descr="图片包含 室内&#10;&#10;已生成高可信度的说明">
            <a:extLst>
              <a:ext uri="{FF2B5EF4-FFF2-40B4-BE49-F238E27FC236}">
                <a16:creationId xmlns:a16="http://schemas.microsoft.com/office/drawing/2014/main" id="{12552B51-7BE4-4DFD-9A28-F08D8DEFA990}"/>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00623" y="1170017"/>
            <a:ext cx="10833670" cy="7135755"/>
          </a:xfrm>
          <a:prstGeom prst="rect">
            <a:avLst/>
          </a:prstGeom>
        </p:spPr>
      </p:pic>
      <p:grpSp>
        <p:nvGrpSpPr>
          <p:cNvPr id="3" name="PA_组合 3">
            <a:extLst>
              <a:ext uri="{FF2B5EF4-FFF2-40B4-BE49-F238E27FC236}">
                <a16:creationId xmlns:a16="http://schemas.microsoft.com/office/drawing/2014/main" id="{4B20D9CF-3A2C-4E35-8EC3-2845CD120088}"/>
              </a:ext>
            </a:extLst>
          </p:cNvPr>
          <p:cNvGrpSpPr/>
          <p:nvPr>
            <p:custDataLst>
              <p:tags r:id="rId2"/>
            </p:custDataLst>
          </p:nvPr>
        </p:nvGrpSpPr>
        <p:grpSpPr>
          <a:xfrm>
            <a:off x="5356600" y="470694"/>
            <a:ext cx="4964420" cy="2593930"/>
            <a:chOff x="5168827" y="-250666"/>
            <a:chExt cx="4790393" cy="2071525"/>
          </a:xfrm>
        </p:grpSpPr>
        <p:pic>
          <p:nvPicPr>
            <p:cNvPr id="7" name="图片 2">
              <a:extLst>
                <a:ext uri="{FF2B5EF4-FFF2-40B4-BE49-F238E27FC236}">
                  <a16:creationId xmlns:a16="http://schemas.microsoft.com/office/drawing/2014/main" id="{3631CC96-E12A-42F8-BF49-026C830A5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8827" y="-250666"/>
              <a:ext cx="4790393" cy="2071525"/>
            </a:xfrm>
            <a:prstGeom prst="rect">
              <a:avLst/>
            </a:prstGeom>
          </p:spPr>
        </p:pic>
        <p:sp>
          <p:nvSpPr>
            <p:cNvPr id="8" name="文本框 1">
              <a:extLst>
                <a:ext uri="{FF2B5EF4-FFF2-40B4-BE49-F238E27FC236}">
                  <a16:creationId xmlns:a16="http://schemas.microsoft.com/office/drawing/2014/main" id="{BA528E16-DDF6-41D5-B5F5-1A2D3C42CDD3}"/>
                </a:ext>
              </a:extLst>
            </p:cNvPr>
            <p:cNvSpPr txBox="1"/>
            <p:nvPr/>
          </p:nvSpPr>
          <p:spPr>
            <a:xfrm>
              <a:off x="6060733" y="492708"/>
              <a:ext cx="2936047" cy="621173"/>
            </a:xfrm>
            <a:prstGeom prst="rect">
              <a:avLst/>
            </a:prstGeom>
            <a:noFill/>
          </p:spPr>
          <p:txBody>
            <a:bodyPr wrap="square" rtlCol="0">
              <a:spAutoFit/>
            </a:bodyPr>
            <a:lstStyle/>
            <a:p>
              <a:pPr algn="ctr"/>
              <a:r>
                <a:rPr lang="en-US" sz="3600" b="1" dirty="0">
                  <a:solidFill>
                    <a:srgbClr val="FF0066"/>
                  </a:solidFill>
                  <a:latin typeface="UVN Chim Bien Nang" panose="0209080305050A020404" pitchFamily="18" charset="0"/>
                  <a:cs typeface="Times New Roman" panose="02020603050405020304" pitchFamily="18" charset="0"/>
                </a:rPr>
                <a:t>2. </a:t>
              </a:r>
              <a:r>
                <a:rPr lang="en-US" sz="3600" b="1" dirty="0" err="1">
                  <a:solidFill>
                    <a:srgbClr val="FF0066"/>
                  </a:solidFill>
                  <a:latin typeface="UVN Chim Bien Nang" panose="0209080305050A020404" pitchFamily="18" charset="0"/>
                  <a:cs typeface="Times New Roman" panose="02020603050405020304" pitchFamily="18" charset="0"/>
                </a:rPr>
                <a:t>Nghệ</a:t>
              </a:r>
              <a:r>
                <a:rPr lang="en-US" sz="3600" b="1" dirty="0">
                  <a:solidFill>
                    <a:srgbClr val="FF0066"/>
                  </a:solidFill>
                  <a:latin typeface="UVN Chim Bien Nang" panose="0209080305050A020404" pitchFamily="18" charset="0"/>
                  <a:cs typeface="Times New Roman" panose="02020603050405020304" pitchFamily="18" charset="0"/>
                </a:rPr>
                <a:t> </a:t>
              </a:r>
              <a:r>
                <a:rPr lang="en-US" sz="3600" b="1" dirty="0" err="1">
                  <a:solidFill>
                    <a:srgbClr val="FF0066"/>
                  </a:solidFill>
                  <a:latin typeface="UVN Chim Bien Nang" panose="0209080305050A020404" pitchFamily="18" charset="0"/>
                  <a:cs typeface="Times New Roman" panose="02020603050405020304" pitchFamily="18" charset="0"/>
                </a:rPr>
                <a:t>thuật</a:t>
              </a:r>
              <a:endParaRPr lang="en-US" sz="3600" b="1" dirty="0">
                <a:solidFill>
                  <a:srgbClr val="FF0066"/>
                </a:solidFill>
                <a:latin typeface="UVN Chim Bien Nang" panose="0209080305050A020404" pitchFamily="18" charset="0"/>
                <a:cs typeface="Times New Roman" panose="02020603050405020304" pitchFamily="18" charset="0"/>
              </a:endParaRPr>
            </a:p>
          </p:txBody>
        </p:sp>
      </p:grpSp>
      <p:pic>
        <p:nvPicPr>
          <p:cNvPr id="9" name="图片 7">
            <a:extLst>
              <a:ext uri="{FF2B5EF4-FFF2-40B4-BE49-F238E27FC236}">
                <a16:creationId xmlns:a16="http://schemas.microsoft.com/office/drawing/2014/main" id="{C2156627-9547-4ED6-B78C-DF08682F1082}"/>
              </a:ext>
            </a:extLst>
          </p:cNvPr>
          <p:cNvPicPr>
            <a:picLocks noChangeAspect="1"/>
          </p:cNvPicPr>
          <p:nvPr/>
        </p:nvPicPr>
        <p:blipFill rotWithShape="1">
          <a:blip r:embed="rId6">
            <a:extLst>
              <a:ext uri="{28A0092B-C50C-407E-A947-70E740481C1C}">
                <a14:useLocalDpi xmlns:a14="http://schemas.microsoft.com/office/drawing/2010/main" val="0"/>
              </a:ext>
            </a:extLst>
          </a:blip>
          <a:srcRect l="64636" t="4355" r="3042" b="50581"/>
          <a:stretch/>
        </p:blipFill>
        <p:spPr>
          <a:xfrm>
            <a:off x="10608523" y="1356527"/>
            <a:ext cx="1346704" cy="1318111"/>
          </a:xfrm>
          <a:prstGeom prst="rect">
            <a:avLst/>
          </a:prstGeom>
        </p:spPr>
      </p:pic>
      <p:pic>
        <p:nvPicPr>
          <p:cNvPr id="10" name="图片 6">
            <a:extLst>
              <a:ext uri="{FF2B5EF4-FFF2-40B4-BE49-F238E27FC236}">
                <a16:creationId xmlns:a16="http://schemas.microsoft.com/office/drawing/2014/main" id="{68B7B782-9599-482C-B5DD-5BAAA5066FEC}"/>
              </a:ext>
            </a:extLst>
          </p:cNvPr>
          <p:cNvPicPr>
            <a:picLocks noChangeAspect="1"/>
          </p:cNvPicPr>
          <p:nvPr/>
        </p:nvPicPr>
        <p:blipFill rotWithShape="1">
          <a:blip r:embed="rId6">
            <a:extLst>
              <a:ext uri="{28A0092B-C50C-407E-A947-70E740481C1C}">
                <a14:useLocalDpi xmlns:a14="http://schemas.microsoft.com/office/drawing/2010/main" val="0"/>
              </a:ext>
            </a:extLst>
          </a:blip>
          <a:srcRect l="33331" t="3192" r="34347" b="51744"/>
          <a:stretch/>
        </p:blipFill>
        <p:spPr>
          <a:xfrm>
            <a:off x="664609" y="6913637"/>
            <a:ext cx="1381945" cy="1352602"/>
          </a:xfrm>
          <a:prstGeom prst="rect">
            <a:avLst/>
          </a:prstGeom>
        </p:spPr>
      </p:pic>
      <p:pic>
        <p:nvPicPr>
          <p:cNvPr id="11" name="图片 8">
            <a:extLst>
              <a:ext uri="{FF2B5EF4-FFF2-40B4-BE49-F238E27FC236}">
                <a16:creationId xmlns:a16="http://schemas.microsoft.com/office/drawing/2014/main" id="{97A73AA0-F506-4D61-BA8E-3AAC1F1D552C}"/>
              </a:ext>
            </a:extLst>
          </p:cNvPr>
          <p:cNvPicPr>
            <a:picLocks noChangeAspect="1"/>
          </p:cNvPicPr>
          <p:nvPr/>
        </p:nvPicPr>
        <p:blipFill rotWithShape="1">
          <a:blip r:embed="rId6">
            <a:extLst>
              <a:ext uri="{28A0092B-C50C-407E-A947-70E740481C1C}">
                <a14:useLocalDpi xmlns:a14="http://schemas.microsoft.com/office/drawing/2010/main" val="0"/>
              </a:ext>
            </a:extLst>
          </a:blip>
          <a:srcRect l="5481" t="50582" r="62197" b="4354"/>
          <a:stretch/>
        </p:blipFill>
        <p:spPr>
          <a:xfrm>
            <a:off x="10761569" y="6693635"/>
            <a:ext cx="1474074" cy="1442776"/>
          </a:xfrm>
          <a:prstGeom prst="rect">
            <a:avLst/>
          </a:prstGeom>
        </p:spPr>
      </p:pic>
      <p:pic>
        <p:nvPicPr>
          <p:cNvPr id="12" name="图片 5">
            <a:extLst>
              <a:ext uri="{FF2B5EF4-FFF2-40B4-BE49-F238E27FC236}">
                <a16:creationId xmlns:a16="http://schemas.microsoft.com/office/drawing/2014/main" id="{A9069336-D689-4F5A-B75B-0550441BEE36}"/>
              </a:ext>
            </a:extLst>
          </p:cNvPr>
          <p:cNvPicPr>
            <a:picLocks noChangeAspect="1"/>
          </p:cNvPicPr>
          <p:nvPr/>
        </p:nvPicPr>
        <p:blipFill rotWithShape="1">
          <a:blip r:embed="rId6">
            <a:extLst>
              <a:ext uri="{28A0092B-C50C-407E-A947-70E740481C1C}">
                <a14:useLocalDpi xmlns:a14="http://schemas.microsoft.com/office/drawing/2010/main" val="0"/>
              </a:ext>
            </a:extLst>
          </a:blip>
          <a:srcRect l="6498" t="5227" r="66872" b="47674"/>
          <a:stretch/>
        </p:blipFill>
        <p:spPr>
          <a:xfrm>
            <a:off x="392181" y="2284975"/>
            <a:ext cx="1255855" cy="1559295"/>
          </a:xfrm>
          <a:prstGeom prst="rect">
            <a:avLst/>
          </a:prstGeom>
        </p:spPr>
      </p:pic>
      <p:sp>
        <p:nvSpPr>
          <p:cNvPr id="14" name="TextBox 13"/>
          <p:cNvSpPr txBox="1"/>
          <p:nvPr/>
        </p:nvSpPr>
        <p:spPr>
          <a:xfrm>
            <a:off x="1726855" y="2901654"/>
            <a:ext cx="9353350" cy="1659092"/>
          </a:xfrm>
          <a:prstGeom prst="rect">
            <a:avLst/>
          </a:prstGeom>
          <a:noFill/>
        </p:spPr>
        <p:txBody>
          <a:bodyPr wrap="square" lIns="95741" tIns="47871" rIns="95741" bIns="47871" rtlCol="0">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Giọng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chân</a:t>
            </a:r>
            <a:r>
              <a:rPr lang="en-US" sz="3600" dirty="0">
                <a:solidFill>
                  <a:srgbClr val="FF0000"/>
                </a:solidFill>
                <a:latin typeface="Times New Roman" panose="02020603050405020304" pitchFamily="18" charset="0"/>
                <a:cs typeface="Times New Roman" panose="02020603050405020304" pitchFamily="18" charset="0"/>
              </a:rPr>
              <a:t> thành,  hồn nhiên, làm sống lại kỉ niệm đẹp đẽ ngày đầu tiên đi </a:t>
            </a:r>
            <a:r>
              <a:rPr lang="en-US" sz="3600" dirty="0" err="1">
                <a:solidFill>
                  <a:srgbClr val="FF0000"/>
                </a:solidFill>
                <a:latin typeface="Times New Roman" panose="02020603050405020304" pitchFamily="18" charset="0"/>
                <a:cs typeface="Times New Roman" panose="02020603050405020304" pitchFamily="18" charset="0"/>
              </a:rPr>
              <a:t>học</a:t>
            </a:r>
            <a:r>
              <a:rPr lang="en-US" sz="3600"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758043" y="4737894"/>
            <a:ext cx="9353350" cy="1659092"/>
          </a:xfrm>
          <a:prstGeom prst="rect">
            <a:avLst/>
          </a:prstGeom>
          <a:noFill/>
        </p:spPr>
        <p:txBody>
          <a:bodyPr wrap="square" lIns="95741" tIns="47871" rIns="95741" bIns="47871" rtlCol="0">
            <a:spAutoFit/>
          </a:bodyPr>
          <a:lstStyle/>
          <a:p>
            <a:pPr algn="just">
              <a:lnSpc>
                <a:spcPct val="150000"/>
              </a:lnSpc>
            </a:pP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Ngôn</a:t>
            </a:r>
            <a:r>
              <a:rPr lang="en-US" sz="3600" dirty="0">
                <a:solidFill>
                  <a:srgbClr val="FF0000"/>
                </a:solidFill>
                <a:latin typeface="Times New Roman" panose="02020603050405020304" pitchFamily="18" charset="0"/>
                <a:cs typeface="Times New Roman" panose="02020603050405020304" pitchFamily="18" charset="0"/>
              </a:rPr>
              <a:t> ngữ miêu tả tinh tế, giàu hình ảnh, nhạc điệu và giàu chất thơ.</a:t>
            </a:r>
          </a:p>
        </p:txBody>
      </p:sp>
    </p:spTree>
    <p:extLst>
      <p:ext uri="{BB962C8B-B14F-4D97-AF65-F5344CB8AC3E}">
        <p14:creationId xmlns:p14="http://schemas.microsoft.com/office/powerpoint/2010/main" val="20478407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3399">
                <a:lumMod val="100000"/>
                <a:alpha val="0"/>
              </a:srgbClr>
            </a:gs>
            <a:gs pos="25000">
              <a:srgbClr val="FF6633"/>
            </a:gs>
            <a:gs pos="50000">
              <a:srgbClr val="FFFF00"/>
            </a:gs>
            <a:gs pos="75000">
              <a:srgbClr val="01A78F"/>
            </a:gs>
            <a:gs pos="100000">
              <a:srgbClr val="3366FF">
                <a:alpha val="11000"/>
              </a:srgb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1906" y="62789"/>
            <a:ext cx="4231158" cy="923330"/>
          </a:xfrm>
          <a:prstGeom prst="rect">
            <a:avLst/>
          </a:prstGeom>
          <a:solidFill>
            <a:schemeClr val="bg1"/>
          </a:solidFill>
          <a:ln>
            <a:solidFill>
              <a:schemeClr val="bg1"/>
            </a:solidFill>
          </a:ln>
        </p:spPr>
        <p:txBody>
          <a:bodyPr wrap="none" rtlCol="0">
            <a:spAutoFit/>
          </a:bodyPr>
          <a:lstStyle/>
          <a:p>
            <a:pPr marL="1032952" indent="-1032952" algn="ctr"/>
            <a:r>
              <a:rPr lang="en-US" sz="5400" b="1" dirty="0">
                <a:ln w="12700">
                  <a:solidFill>
                    <a:srgbClr val="FF0000"/>
                  </a:solidFill>
                  <a:prstDash val="solid"/>
                </a:ln>
                <a:solidFill>
                  <a:srgbClr val="FF0000"/>
                </a:solidFill>
                <a:latin typeface="Times New Roman" pitchFamily="18" charset="0"/>
                <a:cs typeface="Times New Roman" pitchFamily="18" charset="0"/>
              </a:rPr>
              <a:t>IV. </a:t>
            </a:r>
            <a:r>
              <a:rPr lang="en-US" sz="5400" b="1" dirty="0" err="1">
                <a:ln w="12700">
                  <a:solidFill>
                    <a:srgbClr val="FF0000"/>
                  </a:solidFill>
                  <a:prstDash val="solid"/>
                </a:ln>
                <a:solidFill>
                  <a:srgbClr val="FF0000"/>
                </a:solidFill>
                <a:latin typeface="Times New Roman" pitchFamily="18" charset="0"/>
                <a:cs typeface="Times New Roman" pitchFamily="18" charset="0"/>
              </a:rPr>
              <a:t>Luyện</a:t>
            </a:r>
            <a:r>
              <a:rPr lang="en-US" sz="5400" b="1" dirty="0">
                <a:ln w="12700">
                  <a:solidFill>
                    <a:srgbClr val="FF0000"/>
                  </a:solidFill>
                  <a:prstDash val="solid"/>
                </a:ln>
                <a:solidFill>
                  <a:srgbClr val="FF0000"/>
                </a:solidFill>
                <a:latin typeface="Times New Roman" pitchFamily="18" charset="0"/>
                <a:cs typeface="Times New Roman" pitchFamily="18" charset="0"/>
              </a:rPr>
              <a:t> </a:t>
            </a:r>
            <a:r>
              <a:rPr lang="en-US" sz="5400" b="1" dirty="0" err="1">
                <a:ln w="12700">
                  <a:solidFill>
                    <a:srgbClr val="FF0000"/>
                  </a:solidFill>
                  <a:prstDash val="solid"/>
                </a:ln>
                <a:solidFill>
                  <a:srgbClr val="FF0000"/>
                </a:solidFill>
                <a:latin typeface="Times New Roman" pitchFamily="18" charset="0"/>
                <a:cs typeface="Times New Roman" pitchFamily="18" charset="0"/>
              </a:rPr>
              <a:t>tập</a:t>
            </a:r>
            <a:endParaRPr lang="en-US" sz="5400" b="1" dirty="0">
              <a:ln w="12700">
                <a:solidFill>
                  <a:srgbClr val="FF0000"/>
                </a:solidFill>
                <a:prstDash val="solid"/>
              </a:ln>
              <a:solidFill>
                <a:srgbClr val="FF0000"/>
              </a:solidFill>
              <a:latin typeface="Times New Roman" pitchFamily="18" charset="0"/>
              <a:cs typeface="Times New Roman" pitchFamily="18" charset="0"/>
            </a:endParaRPr>
          </a:p>
        </p:txBody>
      </p:sp>
      <p:sp>
        <p:nvSpPr>
          <p:cNvPr id="5" name="Rounded Rectangle 4"/>
          <p:cNvSpPr/>
          <p:nvPr/>
        </p:nvSpPr>
        <p:spPr>
          <a:xfrm>
            <a:off x="1028302" y="2375694"/>
            <a:ext cx="10958840" cy="36521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prstTxWarp prst="textCurveUp">
              <a:avLst/>
            </a:prstTxWarp>
          </a:bodyPr>
          <a:lstStyle/>
          <a:p>
            <a:pPr algn="ctr"/>
            <a:r>
              <a:rPr lang="en-US" sz="7200" b="1" dirty="0">
                <a:solidFill>
                  <a:srgbClr val="FF9900"/>
                </a:solidFill>
                <a:effectLst>
                  <a:outerShdw blurRad="38100" dist="38100" dir="2700000" algn="tl">
                    <a:srgbClr val="000000">
                      <a:alpha val="43137"/>
                    </a:srgbClr>
                  </a:outerShdw>
                </a:effectLst>
                <a:latin typeface="Binhtuy" pitchFamily="2" charset="0"/>
                <a:ea typeface="AmericanUnc" pitchFamily="18" charset="0"/>
                <a:cs typeface="AmericanUnc" pitchFamily="18" charset="0"/>
              </a:rPr>
              <a:t>AI NHANH H</a:t>
            </a:r>
            <a:r>
              <a:rPr lang="en-US" sz="8000" b="1" dirty="0">
                <a:solidFill>
                  <a:srgbClr val="FF9900"/>
                </a:solidFill>
                <a:effectLst>
                  <a:outerShdw blurRad="38100" dist="38100" dir="2700000" algn="tl">
                    <a:srgbClr val="000000">
                      <a:alpha val="43137"/>
                    </a:srgbClr>
                  </a:outerShdw>
                </a:effectLst>
                <a:latin typeface="ClearfaceGothic" pitchFamily="18" charset="0"/>
                <a:ea typeface="ClearfaceGothic" pitchFamily="18" charset="0"/>
                <a:cs typeface="ClearfaceGothic" pitchFamily="18" charset="0"/>
              </a:rPr>
              <a:t>Ơ</a:t>
            </a:r>
            <a:r>
              <a:rPr lang="en-US" sz="7200" b="1" dirty="0">
                <a:solidFill>
                  <a:srgbClr val="FF9900"/>
                </a:solidFill>
                <a:effectLst>
                  <a:outerShdw blurRad="38100" dist="38100" dir="2700000" algn="tl">
                    <a:srgbClr val="000000">
                      <a:alpha val="43137"/>
                    </a:srgbClr>
                  </a:outerShdw>
                </a:effectLst>
                <a:latin typeface="Binhtuy" pitchFamily="2" charset="0"/>
                <a:ea typeface="AmericanUnc" pitchFamily="18" charset="0"/>
                <a:cs typeface="AmericanUnc" pitchFamily="18" charset="0"/>
              </a:rPr>
              <a:t>N</a:t>
            </a:r>
          </a:p>
        </p:txBody>
      </p:sp>
      <p:pic>
        <p:nvPicPr>
          <p:cNvPr id="6" name="图片 12">
            <a:extLst>
              <a:ext uri="{FF2B5EF4-FFF2-40B4-BE49-F238E27FC236}">
                <a16:creationId xmlns:a16="http://schemas.microsoft.com/office/drawing/2014/main" id="{D49F2B36-D97A-41DE-8724-0B49C9281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941" y="5266118"/>
            <a:ext cx="3857974" cy="3857974"/>
          </a:xfrm>
          <a:prstGeom prst="rect">
            <a:avLst/>
          </a:prstGeom>
        </p:spPr>
      </p:pic>
      <p:pic>
        <p:nvPicPr>
          <p:cNvPr id="7" name="图片 6">
            <a:extLst>
              <a:ext uri="{FF2B5EF4-FFF2-40B4-BE49-F238E27FC236}">
                <a16:creationId xmlns:a16="http://schemas.microsoft.com/office/drawing/2014/main" id="{68B7B782-9599-482C-B5DD-5BAAA5066FEC}"/>
              </a:ext>
            </a:extLst>
          </p:cNvPr>
          <p:cNvPicPr>
            <a:picLocks noChangeAspect="1"/>
          </p:cNvPicPr>
          <p:nvPr/>
        </p:nvPicPr>
        <p:blipFill rotWithShape="1">
          <a:blip r:embed="rId3">
            <a:extLst>
              <a:ext uri="{28A0092B-C50C-407E-A947-70E740481C1C}">
                <a14:useLocalDpi xmlns:a14="http://schemas.microsoft.com/office/drawing/2010/main" val="0"/>
              </a:ext>
            </a:extLst>
          </a:blip>
          <a:srcRect l="33331" t="3192" r="34347" b="51744"/>
          <a:stretch/>
        </p:blipFill>
        <p:spPr>
          <a:xfrm rot="526621" flipH="1">
            <a:off x="10385704" y="783896"/>
            <a:ext cx="2278813" cy="2230427"/>
          </a:xfrm>
          <a:prstGeom prst="rect">
            <a:avLst/>
          </a:prstGeom>
        </p:spPr>
      </p:pic>
      <p:pic>
        <p:nvPicPr>
          <p:cNvPr id="8" name="图片 5">
            <a:extLst>
              <a:ext uri="{FF2B5EF4-FFF2-40B4-BE49-F238E27FC236}">
                <a16:creationId xmlns:a16="http://schemas.microsoft.com/office/drawing/2014/main" id="{A9069336-D689-4F5A-B75B-0550441BEE36}"/>
              </a:ext>
            </a:extLst>
          </p:cNvPr>
          <p:cNvPicPr>
            <a:picLocks noChangeAspect="1"/>
          </p:cNvPicPr>
          <p:nvPr/>
        </p:nvPicPr>
        <p:blipFill rotWithShape="1">
          <a:blip r:embed="rId3">
            <a:extLst>
              <a:ext uri="{28A0092B-C50C-407E-A947-70E740481C1C}">
                <a14:useLocalDpi xmlns:a14="http://schemas.microsoft.com/office/drawing/2010/main" val="0"/>
              </a:ext>
            </a:extLst>
          </a:blip>
          <a:srcRect l="6498" t="5227" r="66872" b="47674"/>
          <a:stretch/>
        </p:blipFill>
        <p:spPr>
          <a:xfrm>
            <a:off x="0" y="1404632"/>
            <a:ext cx="2070892" cy="2571262"/>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repeatCount="indefinite"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13" y="1766698"/>
            <a:ext cx="12603957" cy="787780"/>
          </a:xfrm>
          <a:prstGeom prst="rect">
            <a:avLst/>
          </a:prstGeom>
        </p:spPr>
        <p:txBody>
          <a:bodyPr wrap="square">
            <a:spAutoFit/>
          </a:bodyPr>
          <a:lstStyle/>
          <a:p>
            <a:pPr algn="ctr"/>
            <a:r>
              <a:rPr lang="vi-VN" sz="4519" b="1" i="1" dirty="0">
                <a:solidFill>
                  <a:srgbClr val="FF0000"/>
                </a:solidFill>
                <a:latin typeface="Times New Roman" pitchFamily="18" charset="0"/>
                <a:cs typeface="Times New Roman" pitchFamily="18" charset="0"/>
              </a:rPr>
              <a:t>Cổng trường mở ra </a:t>
            </a:r>
            <a:r>
              <a:rPr lang="vi-VN" sz="4519" b="1" dirty="0">
                <a:solidFill>
                  <a:srgbClr val="FF0000"/>
                </a:solidFill>
                <a:latin typeface="Times New Roman" pitchFamily="18" charset="0"/>
                <a:cs typeface="Times New Roman" pitchFamily="18" charset="0"/>
              </a:rPr>
              <a:t>là văn bản của tác giả nào?</a:t>
            </a:r>
            <a:endParaRPr lang="en-US" sz="4519"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a:stretch>
            <a:fillRect/>
          </a:stretch>
        </p:blipFill>
        <p:spPr>
          <a:xfrm>
            <a:off x="579204" y="3624359"/>
            <a:ext cx="1448909" cy="1448909"/>
          </a:xfrm>
          <a:prstGeom prst="rect">
            <a:avLst/>
          </a:prstGeom>
        </p:spPr>
      </p:pic>
      <p:sp>
        <p:nvSpPr>
          <p:cNvPr id="4" name="Rectangle 3"/>
          <p:cNvSpPr/>
          <p:nvPr/>
        </p:nvSpPr>
        <p:spPr>
          <a:xfrm>
            <a:off x="2415445" y="4040382"/>
            <a:ext cx="2467448" cy="718210"/>
          </a:xfrm>
          <a:prstGeom prst="rect">
            <a:avLst/>
          </a:prstGeom>
        </p:spPr>
        <p:txBody>
          <a:bodyPr wrap="square">
            <a:spAutoFit/>
          </a:bodyPr>
          <a:lstStyle/>
          <a:p>
            <a:r>
              <a:rPr lang="en-US" sz="4067" dirty="0">
                <a:latin typeface="Times New Roman" pitchFamily="18" charset="0"/>
                <a:cs typeface="Times New Roman" pitchFamily="18" charset="0"/>
              </a:rPr>
              <a:t>A. </a:t>
            </a:r>
            <a:r>
              <a:rPr lang="en-US" sz="4067" dirty="0" err="1">
                <a:latin typeface="Times New Roman" pitchFamily="18" charset="0"/>
                <a:cs typeface="Times New Roman" pitchFamily="18" charset="0"/>
              </a:rPr>
              <a:t>Lý</a:t>
            </a:r>
            <a:r>
              <a:rPr lang="en-US" sz="4067" dirty="0">
                <a:latin typeface="Times New Roman" pitchFamily="18" charset="0"/>
                <a:cs typeface="Times New Roman" pitchFamily="18" charset="0"/>
              </a:rPr>
              <a:t> </a:t>
            </a:r>
            <a:r>
              <a:rPr lang="en-US" sz="4067" dirty="0" err="1">
                <a:latin typeface="Times New Roman" pitchFamily="18" charset="0"/>
                <a:cs typeface="Times New Roman" pitchFamily="18" charset="0"/>
              </a:rPr>
              <a:t>Lan</a:t>
            </a:r>
            <a:endParaRPr lang="en-US" sz="4067"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3"/>
          <a:stretch>
            <a:fillRect/>
          </a:stretch>
        </p:blipFill>
        <p:spPr>
          <a:xfrm>
            <a:off x="622241" y="5819240"/>
            <a:ext cx="1448909" cy="1448909"/>
          </a:xfrm>
          <a:prstGeom prst="rect">
            <a:avLst/>
          </a:prstGeom>
        </p:spPr>
      </p:pic>
      <p:sp>
        <p:nvSpPr>
          <p:cNvPr id="6" name="Rectangle 5"/>
          <p:cNvSpPr/>
          <p:nvPr/>
        </p:nvSpPr>
        <p:spPr>
          <a:xfrm>
            <a:off x="2468045" y="6282425"/>
            <a:ext cx="3103438" cy="718210"/>
          </a:xfrm>
          <a:prstGeom prst="rect">
            <a:avLst/>
          </a:prstGeom>
        </p:spPr>
        <p:txBody>
          <a:bodyPr wrap="square">
            <a:spAutoFit/>
          </a:bodyPr>
          <a:lstStyle/>
          <a:p>
            <a:r>
              <a:rPr lang="en-US" sz="4067" dirty="0">
                <a:latin typeface="Times New Roman" pitchFamily="18" charset="0"/>
                <a:cs typeface="Times New Roman" pitchFamily="18" charset="0"/>
              </a:rPr>
              <a:t>B. </a:t>
            </a:r>
            <a:r>
              <a:rPr lang="en-US" sz="4067" dirty="0" err="1">
                <a:latin typeface="Times New Roman" pitchFamily="18" charset="0"/>
                <a:cs typeface="Times New Roman" pitchFamily="18" charset="0"/>
              </a:rPr>
              <a:t>Tố</a:t>
            </a:r>
            <a:r>
              <a:rPr lang="en-US" sz="4067" dirty="0">
                <a:latin typeface="Times New Roman" pitchFamily="18" charset="0"/>
                <a:cs typeface="Times New Roman" pitchFamily="18" charset="0"/>
              </a:rPr>
              <a:t> </a:t>
            </a:r>
            <a:r>
              <a:rPr lang="en-US" sz="4067" dirty="0" err="1">
                <a:latin typeface="Times New Roman" pitchFamily="18" charset="0"/>
                <a:cs typeface="Times New Roman" pitchFamily="18" charset="0"/>
              </a:rPr>
              <a:t>Hữu</a:t>
            </a:r>
            <a:endParaRPr lang="en-US" sz="4067"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a:stretch>
            <a:fillRect/>
          </a:stretch>
        </p:blipFill>
        <p:spPr>
          <a:xfrm>
            <a:off x="6537422" y="3691963"/>
            <a:ext cx="1448909" cy="1448909"/>
          </a:xfrm>
          <a:prstGeom prst="rect">
            <a:avLst/>
          </a:prstGeom>
        </p:spPr>
      </p:pic>
      <p:sp>
        <p:nvSpPr>
          <p:cNvPr id="8" name="Rectangle 7"/>
          <p:cNvSpPr/>
          <p:nvPr/>
        </p:nvSpPr>
        <p:spPr>
          <a:xfrm>
            <a:off x="8383227" y="3989708"/>
            <a:ext cx="2926508" cy="718210"/>
          </a:xfrm>
          <a:prstGeom prst="rect">
            <a:avLst/>
          </a:prstGeom>
        </p:spPr>
        <p:txBody>
          <a:bodyPr wrap="square">
            <a:spAutoFit/>
          </a:bodyPr>
          <a:lstStyle/>
          <a:p>
            <a:r>
              <a:rPr lang="en-US" sz="4067" dirty="0">
                <a:latin typeface="Times New Roman" pitchFamily="18" charset="0"/>
                <a:cs typeface="Times New Roman" pitchFamily="18" charset="0"/>
              </a:rPr>
              <a:t>C. </a:t>
            </a:r>
            <a:r>
              <a:rPr lang="en-US" sz="4067" dirty="0" err="1">
                <a:latin typeface="Times New Roman" pitchFamily="18" charset="0"/>
                <a:cs typeface="Times New Roman" pitchFamily="18" charset="0"/>
              </a:rPr>
              <a:t>Tế</a:t>
            </a:r>
            <a:r>
              <a:rPr lang="en-US" sz="4067" dirty="0">
                <a:latin typeface="Times New Roman" pitchFamily="18" charset="0"/>
                <a:cs typeface="Times New Roman" pitchFamily="18" charset="0"/>
              </a:rPr>
              <a:t> </a:t>
            </a:r>
            <a:r>
              <a:rPr lang="en-US" sz="4067" dirty="0" err="1">
                <a:latin typeface="Times New Roman" pitchFamily="18" charset="0"/>
                <a:cs typeface="Times New Roman" pitchFamily="18" charset="0"/>
              </a:rPr>
              <a:t>Hanh</a:t>
            </a:r>
            <a:endParaRPr lang="en-US" sz="4067"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3"/>
          <a:stretch>
            <a:fillRect/>
          </a:stretch>
        </p:blipFill>
        <p:spPr>
          <a:xfrm>
            <a:off x="6590023" y="5928581"/>
            <a:ext cx="1448909" cy="1448909"/>
          </a:xfrm>
          <a:prstGeom prst="rect">
            <a:avLst/>
          </a:prstGeom>
        </p:spPr>
      </p:pic>
      <p:sp>
        <p:nvSpPr>
          <p:cNvPr id="10" name="Rectangle 9"/>
          <p:cNvSpPr/>
          <p:nvPr/>
        </p:nvSpPr>
        <p:spPr>
          <a:xfrm>
            <a:off x="8435827" y="6184589"/>
            <a:ext cx="3734645" cy="718210"/>
          </a:xfrm>
          <a:prstGeom prst="rect">
            <a:avLst/>
          </a:prstGeom>
        </p:spPr>
        <p:txBody>
          <a:bodyPr wrap="square">
            <a:spAutoFit/>
          </a:bodyPr>
          <a:lstStyle/>
          <a:p>
            <a:r>
              <a:rPr lang="en-US" sz="4067" dirty="0">
                <a:latin typeface="Times New Roman" pitchFamily="18" charset="0"/>
                <a:cs typeface="Times New Roman" pitchFamily="18" charset="0"/>
              </a:rPr>
              <a:t>D. </a:t>
            </a:r>
            <a:r>
              <a:rPr lang="en-US" sz="4067" dirty="0" err="1">
                <a:latin typeface="Times New Roman" pitchFamily="18" charset="0"/>
                <a:cs typeface="Times New Roman" pitchFamily="18" charset="0"/>
              </a:rPr>
              <a:t>Khánh</a:t>
            </a:r>
            <a:r>
              <a:rPr lang="en-US" sz="4067" dirty="0">
                <a:latin typeface="Times New Roman" pitchFamily="18" charset="0"/>
                <a:cs typeface="Times New Roman" pitchFamily="18" charset="0"/>
              </a:rPr>
              <a:t> </a:t>
            </a:r>
            <a:r>
              <a:rPr lang="en-US" sz="4067" dirty="0" err="1">
                <a:latin typeface="Times New Roman" pitchFamily="18" charset="0"/>
                <a:cs typeface="Times New Roman" pitchFamily="18" charset="0"/>
              </a:rPr>
              <a:t>Hoài</a:t>
            </a:r>
            <a:endParaRPr lang="en-US" sz="4067" dirty="0">
              <a:latin typeface="Times New Roman" pitchFamily="18" charset="0"/>
              <a:cs typeface="Times New Roman" pitchFamily="18" charset="0"/>
            </a:endParaRP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69441"/>
          </a:xfrm>
          <a:prstGeom prst="rect">
            <a:avLst/>
          </a:prstGeom>
        </p:spPr>
        <p:txBody>
          <a:bodyPr wrap="square">
            <a:spAutoFit/>
          </a:bodyPr>
          <a:lstStyle/>
          <a:p>
            <a:pPr algn="ctr"/>
            <a:r>
              <a:rPr lang="vi-VN" sz="4400" b="1" dirty="0">
                <a:latin typeface="Times New Roman" pitchFamily="18" charset="0"/>
                <a:cs typeface="Times New Roman" pitchFamily="18" charset="0"/>
              </a:rPr>
              <a:t>Câu 1 </a:t>
            </a:r>
            <a:endParaRPr lang="en-US" sz="44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3"/>
                                        </p:tgtEl>
                                        <p:attrNameLst>
                                          <p:attrName>r</p:attrName>
                                        </p:attrNameLst>
                                      </p:cBhvr>
                                    </p:animRot>
                                  </p:childTnLst>
                                </p:cTn>
                              </p:par>
                              <p:par>
                                <p:cTn id="39" presetID="15" presetClass="emph" presetSubtype="0" nodeType="withEffect">
                                  <p:stCondLst>
                                    <p:cond delay="0"/>
                                  </p:stCondLst>
                                  <p:iterate type="lt">
                                    <p:tmAbs val="25"/>
                                  </p:iterate>
                                  <p:childTnLst>
                                    <p:set>
                                      <p:cBhvr override="childStyle">
                                        <p:cTn id="40" dur="indefinite"/>
                                        <p:tgtEl>
                                          <p:spTgt spid="4">
                                            <p:txEl>
                                              <p:pRg st="0" end="0"/>
                                            </p:txEl>
                                          </p:spTgt>
                                        </p:tgtEl>
                                        <p:attrNameLst>
                                          <p:attrName>style.fontWeight</p:attrName>
                                        </p:attrNameLst>
                                      </p:cBhvr>
                                      <p:to>
                                        <p:strVal val="bold"/>
                                      </p:to>
                                    </p:set>
                                  </p:childTnLst>
                                </p:cTn>
                              </p:par>
                              <p:par>
                                <p:cTn id="41" presetID="16" presetClass="emph" presetSubtype="0" fill="hold" grpId="1" nodeType="withEffect">
                                  <p:stCondLst>
                                    <p:cond delay="0"/>
                                  </p:stCondLst>
                                  <p:iterate type="lt">
                                    <p:tmPct val="4000"/>
                                  </p:iterate>
                                  <p:childTnLst>
                                    <p:set>
                                      <p:cBhvr override="childStyle">
                                        <p:cTn id="42" dur="500" fill="hold"/>
                                        <p:tgtEl>
                                          <p:spTgt spid="4">
                                            <p:txEl>
                                              <p:pRg st="0" end="0"/>
                                            </p:txEl>
                                          </p:spTgt>
                                        </p:tgtEl>
                                        <p:attrNameLst>
                                          <p:attrName>style.color</p:attrName>
                                        </p:attrNameLst>
                                      </p:cBhvr>
                                      <p:to>
                                        <p:clrVal>
                                          <a:srgbClr val="21ED2B"/>
                                        </p:clrVal>
                                      </p:to>
                                    </p:set>
                                    <p:set>
                                      <p:cBhvr>
                                        <p:cTn id="43" dur="500" fill="hold"/>
                                        <p:tgtEl>
                                          <p:spTgt spid="4">
                                            <p:txEl>
                                              <p:pRg st="0" end="0"/>
                                            </p:txEl>
                                          </p:spTgt>
                                        </p:tgtEl>
                                        <p:attrNameLst>
                                          <p:attrName>fillcolor</p:attrName>
                                        </p:attrNameLst>
                                      </p:cBhvr>
                                      <p:to>
                                        <p:clrVal>
                                          <a:srgbClr val="21ED2B"/>
                                        </p:clrVal>
                                      </p:to>
                                    </p:set>
                                    <p:set>
                                      <p:cBhvr>
                                        <p:cTn id="44" dur="500"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7" y="1928989"/>
            <a:ext cx="12634913" cy="769441"/>
          </a:xfrm>
          <a:prstGeom prst="rect">
            <a:avLst/>
          </a:prstGeom>
        </p:spPr>
        <p:txBody>
          <a:bodyPr wrap="square">
            <a:spAutoFit/>
          </a:bodyPr>
          <a:lstStyle/>
          <a:p>
            <a:pPr algn="ctr"/>
            <a:r>
              <a:rPr lang="en-US" sz="4400" b="1" dirty="0">
                <a:solidFill>
                  <a:srgbClr val="FF0000"/>
                </a:solidFill>
                <a:latin typeface="Times New Roman" pitchFamily="18" charset="0"/>
                <a:cs typeface="Times New Roman" pitchFamily="18" charset="0"/>
              </a:rPr>
              <a:t>PTBĐ </a:t>
            </a:r>
            <a:r>
              <a:rPr lang="en-US" sz="4400" b="1" dirty="0" err="1">
                <a:solidFill>
                  <a:srgbClr val="FF0000"/>
                </a:solidFill>
                <a:latin typeface="Times New Roman" pitchFamily="18" charset="0"/>
                <a:cs typeface="Times New Roman" pitchFamily="18" charset="0"/>
              </a:rPr>
              <a:t>chính</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của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văn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bản</a:t>
            </a:r>
            <a:r>
              <a:rPr lang="en-US" sz="4400" b="1" dirty="0">
                <a:solidFill>
                  <a:srgbClr val="FF0000"/>
                </a:solidFill>
                <a:latin typeface="Times New Roman" pitchFamily="18" charset="0"/>
                <a:cs typeface="Times New Roman" pitchFamily="18" charset="0"/>
              </a:rPr>
              <a:t> “</a:t>
            </a:r>
            <a:r>
              <a:rPr lang="vi-VN" sz="4400" b="1" dirty="0">
                <a:solidFill>
                  <a:srgbClr val="FF0000"/>
                </a:solidFill>
                <a:latin typeface="Times New Roman" pitchFamily="18" charset="0"/>
                <a:cs typeface="Times New Roman" pitchFamily="18" charset="0"/>
              </a:rPr>
              <a:t>Cổng trường mở ra</a:t>
            </a:r>
            <a:r>
              <a:rPr lang="en-US" sz="4400" b="1" dirty="0">
                <a:solidFill>
                  <a:srgbClr val="FF0000"/>
                </a:solidFill>
                <a:latin typeface="Times New Roman" pitchFamily="18" charset="0"/>
                <a:cs typeface="Times New Roman" pitchFamily="18" charset="0"/>
              </a:rPr>
              <a:t>”</a:t>
            </a:r>
            <a:r>
              <a:rPr lang="vi-VN" sz="4400" b="1" dirty="0">
                <a:solidFill>
                  <a:srgbClr val="FF0000"/>
                </a:solidFill>
                <a:latin typeface="Times New Roman" pitchFamily="18" charset="0"/>
                <a:cs typeface="Times New Roman" pitchFamily="18" charset="0"/>
              </a:rPr>
              <a:t> là?</a:t>
            </a:r>
            <a:endParaRPr lang="en-US" sz="44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a:stretch>
            <a:fillRect/>
          </a:stretch>
        </p:blipFill>
        <p:spPr>
          <a:xfrm>
            <a:off x="579204" y="3624359"/>
            <a:ext cx="1448909" cy="1448909"/>
          </a:xfrm>
          <a:prstGeom prst="rect">
            <a:avLst/>
          </a:prstGeom>
        </p:spPr>
      </p:pic>
      <p:sp>
        <p:nvSpPr>
          <p:cNvPr id="4" name="Rectangle 3"/>
          <p:cNvSpPr/>
          <p:nvPr/>
        </p:nvSpPr>
        <p:spPr>
          <a:xfrm>
            <a:off x="2415445" y="4040382"/>
            <a:ext cx="3385568" cy="787780"/>
          </a:xfrm>
          <a:prstGeom prst="rect">
            <a:avLst/>
          </a:prstGeom>
        </p:spPr>
        <p:txBody>
          <a:bodyPr wrap="square">
            <a:spAutoFit/>
          </a:bodyPr>
          <a:lstStyle/>
          <a:p>
            <a:r>
              <a:rPr lang="en-US" sz="4519" dirty="0">
                <a:latin typeface="Times New Roman" pitchFamily="18" charset="0"/>
                <a:cs typeface="Times New Roman" pitchFamily="18" charset="0"/>
              </a:rPr>
              <a:t>A. </a:t>
            </a:r>
            <a:r>
              <a:rPr lang="en-US" sz="4519" dirty="0" err="1">
                <a:latin typeface="Times New Roman" pitchFamily="18" charset="0"/>
                <a:cs typeface="Times New Roman" pitchFamily="18" charset="0"/>
              </a:rPr>
              <a:t>Tự</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sự</a:t>
            </a:r>
            <a:endParaRPr lang="en-US" sz="4519"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3"/>
          <a:stretch>
            <a:fillRect/>
          </a:stretch>
        </p:blipFill>
        <p:spPr>
          <a:xfrm>
            <a:off x="622241" y="5819240"/>
            <a:ext cx="1448909" cy="1448909"/>
          </a:xfrm>
          <a:prstGeom prst="rect">
            <a:avLst/>
          </a:prstGeom>
        </p:spPr>
      </p:pic>
      <p:sp>
        <p:nvSpPr>
          <p:cNvPr id="6" name="Rectangle 5"/>
          <p:cNvSpPr/>
          <p:nvPr/>
        </p:nvSpPr>
        <p:spPr>
          <a:xfrm>
            <a:off x="2468045" y="6282425"/>
            <a:ext cx="3849410" cy="787780"/>
          </a:xfrm>
          <a:prstGeom prst="rect">
            <a:avLst/>
          </a:prstGeom>
        </p:spPr>
        <p:txBody>
          <a:bodyPr wrap="square">
            <a:spAutoFit/>
          </a:bodyPr>
          <a:lstStyle/>
          <a:p>
            <a:r>
              <a:rPr lang="en-US" sz="4519" dirty="0">
                <a:latin typeface="Times New Roman" pitchFamily="18" charset="0"/>
                <a:cs typeface="Times New Roman" pitchFamily="18" charset="0"/>
              </a:rPr>
              <a:t>B. </a:t>
            </a:r>
            <a:r>
              <a:rPr lang="en-US" sz="4519" dirty="0" err="1">
                <a:latin typeface="Times New Roman" pitchFamily="18" charset="0"/>
                <a:cs typeface="Times New Roman" pitchFamily="18" charset="0"/>
              </a:rPr>
              <a:t>Nghị</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luận</a:t>
            </a:r>
            <a:endParaRPr lang="en-US" sz="4519"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a:stretch>
            <a:fillRect/>
          </a:stretch>
        </p:blipFill>
        <p:spPr>
          <a:xfrm>
            <a:off x="6537422" y="3691963"/>
            <a:ext cx="1448909" cy="1448909"/>
          </a:xfrm>
          <a:prstGeom prst="rect">
            <a:avLst/>
          </a:prstGeom>
        </p:spPr>
      </p:pic>
      <p:sp>
        <p:nvSpPr>
          <p:cNvPr id="8" name="Rectangle 7"/>
          <p:cNvSpPr/>
          <p:nvPr/>
        </p:nvSpPr>
        <p:spPr>
          <a:xfrm>
            <a:off x="8383227" y="4155147"/>
            <a:ext cx="3844628" cy="787780"/>
          </a:xfrm>
          <a:prstGeom prst="rect">
            <a:avLst/>
          </a:prstGeom>
        </p:spPr>
        <p:txBody>
          <a:bodyPr wrap="square">
            <a:spAutoFit/>
          </a:bodyPr>
          <a:lstStyle/>
          <a:p>
            <a:r>
              <a:rPr lang="en-US" sz="4519" dirty="0">
                <a:latin typeface="Times New Roman" pitchFamily="18" charset="0"/>
                <a:cs typeface="Times New Roman" pitchFamily="18" charset="0"/>
              </a:rPr>
              <a:t>C. </a:t>
            </a:r>
            <a:r>
              <a:rPr lang="en-US" sz="4519" dirty="0" err="1">
                <a:latin typeface="Times New Roman" pitchFamily="18" charset="0"/>
                <a:cs typeface="Times New Roman" pitchFamily="18" charset="0"/>
              </a:rPr>
              <a:t>Biểu</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cảm</a:t>
            </a:r>
            <a:endParaRPr lang="en-US" sz="4519"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3"/>
          <a:stretch>
            <a:fillRect/>
          </a:stretch>
        </p:blipFill>
        <p:spPr>
          <a:xfrm>
            <a:off x="6590023" y="5928581"/>
            <a:ext cx="1448909" cy="1448909"/>
          </a:xfrm>
          <a:prstGeom prst="rect">
            <a:avLst/>
          </a:prstGeom>
        </p:spPr>
      </p:pic>
      <p:sp>
        <p:nvSpPr>
          <p:cNvPr id="10" name="Rectangle 9"/>
          <p:cNvSpPr/>
          <p:nvPr/>
        </p:nvSpPr>
        <p:spPr>
          <a:xfrm>
            <a:off x="8435827" y="6287222"/>
            <a:ext cx="3734645" cy="787780"/>
          </a:xfrm>
          <a:prstGeom prst="rect">
            <a:avLst/>
          </a:prstGeom>
        </p:spPr>
        <p:txBody>
          <a:bodyPr wrap="square">
            <a:spAutoFit/>
          </a:bodyPr>
          <a:lstStyle/>
          <a:p>
            <a:r>
              <a:rPr lang="en-US" sz="4519" dirty="0">
                <a:latin typeface="Times New Roman" pitchFamily="18" charset="0"/>
                <a:cs typeface="Times New Roman" pitchFamily="18" charset="0"/>
              </a:rPr>
              <a:t>D. </a:t>
            </a:r>
            <a:r>
              <a:rPr lang="en-US" sz="4519" dirty="0" err="1">
                <a:latin typeface="Times New Roman" pitchFamily="18" charset="0"/>
                <a:cs typeface="Times New Roman" pitchFamily="18" charset="0"/>
              </a:rPr>
              <a:t>Miêu</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tả</a:t>
            </a:r>
            <a:endParaRPr lang="en-US" sz="4519" dirty="0">
              <a:latin typeface="Times New Roman" pitchFamily="18" charset="0"/>
              <a:cs typeface="Times New Roman" pitchFamily="18" charset="0"/>
            </a:endParaRP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solidFill>
                  <a:srgbClr val="6600FF"/>
                </a:solidFill>
                <a:latin typeface="Times New Roman" pitchFamily="18" charset="0"/>
                <a:cs typeface="Times New Roman" pitchFamily="18" charset="0"/>
              </a:rPr>
              <a:t>Câu </a:t>
            </a:r>
            <a:r>
              <a:rPr lang="en-US" sz="4000" b="1" dirty="0">
                <a:solidFill>
                  <a:srgbClr val="6600FF"/>
                </a:solidFill>
                <a:latin typeface="Times New Roman" pitchFamily="18" charset="0"/>
                <a:cs typeface="Times New Roman" pitchFamily="18" charset="0"/>
              </a:rPr>
              <a:t>2</a:t>
            </a:r>
            <a:r>
              <a:rPr lang="vi-VN" sz="4000" b="1" dirty="0">
                <a:solidFill>
                  <a:srgbClr val="6600FF"/>
                </a:solidFill>
                <a:latin typeface="Times New Roman" pitchFamily="18" charset="0"/>
                <a:cs typeface="Times New Roman" pitchFamily="18" charset="0"/>
              </a:rPr>
              <a:t> </a:t>
            </a:r>
            <a:endParaRPr lang="en-US" sz="4000" b="1" dirty="0">
              <a:solidFill>
                <a:srgbClr val="6600FF"/>
              </a:solidFill>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7"/>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8"/>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8"/>
                                        </p:tgtEl>
                                        <p:attrNameLst>
                                          <p:attrName>style.color</p:attrName>
                                        </p:attrNameLst>
                                      </p:cBhvr>
                                      <p:to>
                                        <a:srgbClr val="21ED2B"/>
                                      </p:to>
                                    </p:animClr>
                                    <p:animClr clrSpc="rgb" dir="cw">
                                      <p:cBhvr>
                                        <p:cTn id="43" dur="500" fill="hold"/>
                                        <p:tgtEl>
                                          <p:spTgt spid="8"/>
                                        </p:tgtEl>
                                        <p:attrNameLst>
                                          <p:attrName>fillcolor</p:attrName>
                                        </p:attrNameLst>
                                      </p:cBhvr>
                                      <p:to>
                                        <a:srgbClr val="21ED2B"/>
                                      </p:to>
                                    </p:animClr>
                                    <p:set>
                                      <p:cBhvr>
                                        <p:cTn id="44" dur="500" fill="hold"/>
                                        <p:tgtEl>
                                          <p:spTgt spid="8"/>
                                        </p:tgtEl>
                                        <p:attrNameLst>
                                          <p:attrName>fill.type</p:attrName>
                                        </p:attrNameLst>
                                      </p:cBhvr>
                                      <p:to>
                                        <p:strVal val="solid"/>
                                      </p:to>
                                    </p:set>
                                    <p:set>
                                      <p:cBhvr>
                                        <p:cTn id="45" dur="5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8" grpId="1"/>
      <p:bldP spid="8" grpId="2"/>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256" y="1766094"/>
            <a:ext cx="12268200" cy="707886"/>
          </a:xfrm>
          <a:prstGeom prst="rect">
            <a:avLst/>
          </a:prstGeom>
        </p:spPr>
        <p:txBody>
          <a:bodyPr wrap="square">
            <a:spAutoFit/>
          </a:bodyPr>
          <a:lstStyle/>
          <a:p>
            <a:r>
              <a:rPr lang="en-US" sz="4000" b="1" dirty="0" err="1">
                <a:solidFill>
                  <a:srgbClr val="FF0000"/>
                </a:solidFill>
                <a:latin typeface="Times New Roman" pitchFamily="18" charset="0"/>
                <a:cs typeface="Times New Roman" pitchFamily="18" charset="0"/>
              </a:rPr>
              <a:t>Văn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bản</a:t>
            </a:r>
            <a:r>
              <a:rPr lang="en-US" sz="4000" b="1" dirty="0">
                <a:solidFill>
                  <a:srgbClr val="FF0000"/>
                </a:solidFill>
                <a:latin typeface="Times New Roman" pitchFamily="18" charset="0"/>
                <a:cs typeface="Times New Roman" pitchFamily="18" charset="0"/>
              </a:rPr>
              <a:t> “</a:t>
            </a:r>
            <a:r>
              <a:rPr lang="vi-VN" sz="4000" b="1" i="1" dirty="0">
                <a:solidFill>
                  <a:srgbClr val="FF0000"/>
                </a:solidFill>
                <a:latin typeface="Times New Roman" pitchFamily="18" charset="0"/>
                <a:cs typeface="Times New Roman" pitchFamily="18" charset="0"/>
              </a:rPr>
              <a:t>Cổng trường mở ra</a:t>
            </a:r>
            <a:r>
              <a:rPr lang="en-US"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thuộc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bản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a:stretch>
            <a:fillRect/>
          </a:stretch>
        </p:blipFill>
        <p:spPr>
          <a:xfrm>
            <a:off x="579204" y="3647626"/>
            <a:ext cx="1448909" cy="1448909"/>
          </a:xfrm>
          <a:prstGeom prst="rect">
            <a:avLst/>
          </a:prstGeom>
        </p:spPr>
      </p:pic>
      <p:sp>
        <p:nvSpPr>
          <p:cNvPr id="4" name="Rectangle 3"/>
          <p:cNvSpPr/>
          <p:nvPr/>
        </p:nvSpPr>
        <p:spPr>
          <a:xfrm>
            <a:off x="2071151" y="3787452"/>
            <a:ext cx="4518872" cy="787780"/>
          </a:xfrm>
          <a:prstGeom prst="rect">
            <a:avLst/>
          </a:prstGeom>
        </p:spPr>
        <p:txBody>
          <a:bodyPr wrap="square">
            <a:spAutoFit/>
          </a:bodyPr>
          <a:lstStyle/>
          <a:p>
            <a:pPr algn="just"/>
            <a:r>
              <a:rPr lang="en-US" sz="4519" dirty="0">
                <a:latin typeface="Times New Roman" pitchFamily="18" charset="0"/>
                <a:cs typeface="Times New Roman" pitchFamily="18" charset="0"/>
              </a:rPr>
              <a:t>A. </a:t>
            </a:r>
            <a:r>
              <a:rPr lang="en-US" sz="4519" dirty="0" err="1">
                <a:latin typeface="Times New Roman" pitchFamily="18" charset="0"/>
                <a:cs typeface="Times New Roman" pitchFamily="18" charset="0"/>
              </a:rPr>
              <a:t>Hành</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chính</a:t>
            </a:r>
            <a:endParaRPr lang="en-US" sz="4519"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3"/>
          <a:stretch>
            <a:fillRect/>
          </a:stretch>
        </p:blipFill>
        <p:spPr>
          <a:xfrm>
            <a:off x="622241" y="5819240"/>
            <a:ext cx="1448909" cy="1448909"/>
          </a:xfrm>
          <a:prstGeom prst="rect">
            <a:avLst/>
          </a:prstGeom>
        </p:spPr>
      </p:pic>
      <p:sp>
        <p:nvSpPr>
          <p:cNvPr id="6" name="Rectangle 5"/>
          <p:cNvSpPr/>
          <p:nvPr/>
        </p:nvSpPr>
        <p:spPr>
          <a:xfrm>
            <a:off x="2468046" y="6282425"/>
            <a:ext cx="3906793" cy="787780"/>
          </a:xfrm>
          <a:prstGeom prst="rect">
            <a:avLst/>
          </a:prstGeom>
        </p:spPr>
        <p:txBody>
          <a:bodyPr wrap="square">
            <a:spAutoFit/>
          </a:bodyPr>
          <a:lstStyle/>
          <a:p>
            <a:r>
              <a:rPr lang="en-US" sz="4519" dirty="0">
                <a:latin typeface="Times New Roman" pitchFamily="18" charset="0"/>
                <a:cs typeface="Times New Roman" pitchFamily="18" charset="0"/>
              </a:rPr>
              <a:t>B. </a:t>
            </a:r>
            <a:r>
              <a:rPr lang="en-US" sz="4519" dirty="0" err="1">
                <a:latin typeface="Times New Roman" pitchFamily="18" charset="0"/>
                <a:cs typeface="Times New Roman" pitchFamily="18" charset="0"/>
              </a:rPr>
              <a:t>Chính</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luận</a:t>
            </a:r>
            <a:endParaRPr lang="en-US" sz="4519"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a:stretch>
            <a:fillRect/>
          </a:stretch>
        </p:blipFill>
        <p:spPr>
          <a:xfrm>
            <a:off x="6537422" y="3691963"/>
            <a:ext cx="1448909" cy="1448909"/>
          </a:xfrm>
          <a:prstGeom prst="rect">
            <a:avLst/>
          </a:prstGeom>
        </p:spPr>
      </p:pic>
      <p:sp>
        <p:nvSpPr>
          <p:cNvPr id="8" name="Rectangle 7"/>
          <p:cNvSpPr/>
          <p:nvPr/>
        </p:nvSpPr>
        <p:spPr>
          <a:xfrm>
            <a:off x="8383227" y="3787451"/>
            <a:ext cx="3844628" cy="787780"/>
          </a:xfrm>
          <a:prstGeom prst="rect">
            <a:avLst/>
          </a:prstGeom>
        </p:spPr>
        <p:txBody>
          <a:bodyPr wrap="square">
            <a:spAutoFit/>
          </a:bodyPr>
          <a:lstStyle/>
          <a:p>
            <a:r>
              <a:rPr lang="en-US" sz="4519" dirty="0">
                <a:latin typeface="Times New Roman" pitchFamily="18" charset="0"/>
                <a:cs typeface="Times New Roman" pitchFamily="18" charset="0"/>
              </a:rPr>
              <a:t>C. </a:t>
            </a:r>
            <a:r>
              <a:rPr lang="en-US" sz="4519" dirty="0" err="1">
                <a:latin typeface="Times New Roman" pitchFamily="18" charset="0"/>
                <a:cs typeface="Times New Roman" pitchFamily="18" charset="0"/>
              </a:rPr>
              <a:t>Văn</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học</a:t>
            </a:r>
            <a:endParaRPr lang="en-US" sz="4519"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3"/>
          <a:stretch>
            <a:fillRect/>
          </a:stretch>
        </p:blipFill>
        <p:spPr>
          <a:xfrm>
            <a:off x="6590023" y="5928581"/>
            <a:ext cx="1448909" cy="1448909"/>
          </a:xfrm>
          <a:prstGeom prst="rect">
            <a:avLst/>
          </a:prstGeom>
        </p:spPr>
      </p:pic>
      <p:sp>
        <p:nvSpPr>
          <p:cNvPr id="10" name="Rectangle 9"/>
          <p:cNvSpPr/>
          <p:nvPr/>
        </p:nvSpPr>
        <p:spPr>
          <a:xfrm>
            <a:off x="8435827" y="6287222"/>
            <a:ext cx="3734645" cy="787780"/>
          </a:xfrm>
          <a:prstGeom prst="rect">
            <a:avLst/>
          </a:prstGeom>
        </p:spPr>
        <p:txBody>
          <a:bodyPr wrap="square">
            <a:spAutoFit/>
          </a:bodyPr>
          <a:lstStyle/>
          <a:p>
            <a:r>
              <a:rPr lang="en-US" sz="4519" dirty="0">
                <a:latin typeface="Times New Roman" pitchFamily="18" charset="0"/>
                <a:cs typeface="Times New Roman" pitchFamily="18" charset="0"/>
              </a:rPr>
              <a:t>D. </a:t>
            </a:r>
            <a:r>
              <a:rPr lang="en-US" sz="4519" dirty="0" err="1">
                <a:latin typeface="Times New Roman" pitchFamily="18" charset="0"/>
                <a:cs typeface="Times New Roman" pitchFamily="18" charset="0"/>
              </a:rPr>
              <a:t>Nhật</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dụng</a:t>
            </a:r>
            <a:endParaRPr lang="en-US" sz="4519" dirty="0">
              <a:latin typeface="Times New Roman" pitchFamily="18" charset="0"/>
              <a:cs typeface="Times New Roman" pitchFamily="18" charset="0"/>
            </a:endParaRP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solidFill>
                  <a:srgbClr val="6600FF"/>
                </a:solidFill>
                <a:latin typeface="Times New Roman" pitchFamily="18" charset="0"/>
                <a:cs typeface="Times New Roman" pitchFamily="18" charset="0"/>
              </a:rPr>
              <a:t>Câu </a:t>
            </a:r>
            <a:r>
              <a:rPr lang="en-US" sz="4000" b="1" dirty="0">
                <a:solidFill>
                  <a:srgbClr val="6600FF"/>
                </a:solidFill>
                <a:latin typeface="Times New Roman" pitchFamily="18" charset="0"/>
                <a:cs typeface="Times New Roman" pitchFamily="18" charset="0"/>
              </a:rPr>
              <a:t>3</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iterate type="lt">
                                    <p:tmPct val="0"/>
                                  </p:iterate>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10"/>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10"/>
                                        </p:tgtEl>
                                        <p:attrNameLst>
                                          <p:attrName>style.color</p:attrName>
                                        </p:attrNameLst>
                                      </p:cBhvr>
                                      <p:to>
                                        <a:srgbClr val="21ED2B"/>
                                      </p:to>
                                    </p:animClr>
                                    <p:animClr clrSpc="rgb" dir="cw">
                                      <p:cBhvr>
                                        <p:cTn id="43" dur="500" fill="hold"/>
                                        <p:tgtEl>
                                          <p:spTgt spid="10"/>
                                        </p:tgtEl>
                                        <p:attrNameLst>
                                          <p:attrName>fillcolor</p:attrName>
                                        </p:attrNameLst>
                                      </p:cBhvr>
                                      <p:to>
                                        <a:srgbClr val="21ED2B"/>
                                      </p:to>
                                    </p:animClr>
                                    <p:set>
                                      <p:cBhvr>
                                        <p:cTn id="44" dur="500" fill="hold"/>
                                        <p:tgtEl>
                                          <p:spTgt spid="10"/>
                                        </p:tgtEl>
                                        <p:attrNameLst>
                                          <p:attrName>fill.type</p:attrName>
                                        </p:attrNameLst>
                                      </p:cBhvr>
                                      <p:to>
                                        <p:strVal val="solid"/>
                                      </p:to>
                                    </p:set>
                                    <p:set>
                                      <p:cBhvr>
                                        <p:cTn id="45"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0" grpId="1"/>
      <p:bldP spid="10"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535" y="1461294"/>
            <a:ext cx="12413456" cy="707886"/>
          </a:xfrm>
          <a:prstGeom prst="rect">
            <a:avLst/>
          </a:prstGeom>
        </p:spPr>
        <p:txBody>
          <a:bodyPr wrap="square">
            <a:spAutoFit/>
          </a:bodyPr>
          <a:lstStyle/>
          <a:p>
            <a:pPr algn="ctr"/>
            <a:r>
              <a:rPr lang="en-US" sz="4000" b="1" dirty="0" err="1">
                <a:solidFill>
                  <a:srgbClr val="FF0000"/>
                </a:solidFill>
                <a:latin typeface="Times New Roman" pitchFamily="18" charset="0"/>
                <a:cs typeface="Times New Roman" pitchFamily="18" charset="0"/>
              </a:rPr>
              <a:t>Văn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bản</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Cổng trường mở ra</a:t>
            </a:r>
            <a:r>
              <a:rPr lang="en-US" sz="4000" b="1" dirty="0">
                <a:solidFill>
                  <a:srgbClr val="FF0000"/>
                </a:solidFill>
                <a:latin typeface="Times New Roman" pitchFamily="18" charset="0"/>
                <a:cs typeface="Times New Roman" pitchFamily="18" charset="0"/>
              </a:rPr>
              <a:t>”</a:t>
            </a:r>
            <a:r>
              <a:rPr lang="vi-VN"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thuộc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nào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đây</a:t>
            </a:r>
            <a:r>
              <a:rPr lang="vi-VN" sz="4000" b="1"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a:stretch>
            <a:fillRect/>
          </a:stretch>
        </p:blipFill>
        <p:spPr>
          <a:xfrm>
            <a:off x="-95543" y="2880271"/>
            <a:ext cx="1448909" cy="1448909"/>
          </a:xfrm>
          <a:prstGeom prst="rect">
            <a:avLst/>
          </a:prstGeom>
        </p:spPr>
      </p:pic>
      <p:sp>
        <p:nvSpPr>
          <p:cNvPr id="4" name="Rectangle 3"/>
          <p:cNvSpPr/>
          <p:nvPr/>
        </p:nvSpPr>
        <p:spPr>
          <a:xfrm>
            <a:off x="1187334" y="3020097"/>
            <a:ext cx="5249166" cy="2178673"/>
          </a:xfrm>
          <a:prstGeom prst="rect">
            <a:avLst/>
          </a:prstGeom>
        </p:spPr>
        <p:txBody>
          <a:bodyPr wrap="square">
            <a:spAutoFit/>
          </a:bodyPr>
          <a:lstStyle/>
          <a:p>
            <a:pPr marL="914400" indent="-914400" algn="just">
              <a:buAutoNum type="alphaUcPeriod"/>
            </a:pPr>
            <a:r>
              <a:rPr lang="en-US" sz="4519" dirty="0" err="1">
                <a:latin typeface="Times New Roman" pitchFamily="18" charset="0"/>
                <a:cs typeface="Times New Roman" pitchFamily="18" charset="0"/>
              </a:rPr>
              <a:t>Tùy</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bút</a:t>
            </a:r>
            <a:r>
              <a:rPr lang="en-US" sz="4519" dirty="0">
                <a:latin typeface="Times New Roman" pitchFamily="18" charset="0"/>
                <a:cs typeface="Times New Roman" pitchFamily="18" charset="0"/>
              </a:rPr>
              <a:t> </a:t>
            </a:r>
          </a:p>
          <a:p>
            <a:pPr algn="just"/>
            <a:r>
              <a:rPr lang="en-US" sz="4519" dirty="0">
                <a:latin typeface="Times New Roman" pitchFamily="18" charset="0"/>
                <a:cs typeface="Times New Roman" pitchFamily="18" charset="0"/>
              </a:rPr>
              <a:t>(</a:t>
            </a:r>
            <a:r>
              <a:rPr lang="en-US" sz="4519" dirty="0" err="1">
                <a:latin typeface="Times New Roman" pitchFamily="18" charset="0"/>
                <a:cs typeface="Times New Roman" pitchFamily="18" charset="0"/>
              </a:rPr>
              <a:t>dưới</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dạng</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nhật</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kí</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của</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mẹ</a:t>
            </a:r>
            <a:r>
              <a:rPr lang="en-US" sz="4519" dirty="0">
                <a:latin typeface="Times New Roman" pitchFamily="18" charset="0"/>
                <a:cs typeface="Times New Roman" pitchFamily="18" charset="0"/>
              </a:rPr>
              <a:t>)</a:t>
            </a:r>
          </a:p>
        </p:txBody>
      </p:sp>
      <p:pic>
        <p:nvPicPr>
          <p:cNvPr id="5" name="Picture 4" descr="d2e40e093925d5cd121e9fb2a5a4a00d.png"/>
          <p:cNvPicPr>
            <a:picLocks noChangeAspect="1"/>
          </p:cNvPicPr>
          <p:nvPr/>
        </p:nvPicPr>
        <p:blipFill>
          <a:blip r:embed="rId3"/>
          <a:stretch>
            <a:fillRect/>
          </a:stretch>
        </p:blipFill>
        <p:spPr>
          <a:xfrm>
            <a:off x="-1765" y="5393700"/>
            <a:ext cx="1448909" cy="1448909"/>
          </a:xfrm>
          <a:prstGeom prst="rect">
            <a:avLst/>
          </a:prstGeom>
        </p:spPr>
      </p:pic>
      <p:sp>
        <p:nvSpPr>
          <p:cNvPr id="6" name="Rectangle 5"/>
          <p:cNvSpPr/>
          <p:nvPr/>
        </p:nvSpPr>
        <p:spPr>
          <a:xfrm>
            <a:off x="1353366" y="5828808"/>
            <a:ext cx="3103438" cy="787780"/>
          </a:xfrm>
          <a:prstGeom prst="rect">
            <a:avLst/>
          </a:prstGeom>
        </p:spPr>
        <p:txBody>
          <a:bodyPr wrap="square">
            <a:spAutoFit/>
          </a:bodyPr>
          <a:lstStyle/>
          <a:p>
            <a:r>
              <a:rPr lang="en-US" sz="4519" dirty="0">
                <a:latin typeface="Times New Roman" pitchFamily="18" charset="0"/>
                <a:cs typeface="Times New Roman" pitchFamily="18" charset="0"/>
              </a:rPr>
              <a:t>B. </a:t>
            </a:r>
            <a:r>
              <a:rPr lang="en-US" sz="4519" dirty="0" err="1">
                <a:latin typeface="Times New Roman" pitchFamily="18" charset="0"/>
                <a:cs typeface="Times New Roman" pitchFamily="18" charset="0"/>
              </a:rPr>
              <a:t>Tản</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văn</a:t>
            </a:r>
            <a:endParaRPr lang="en-US" sz="4519"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a:stretch>
            <a:fillRect/>
          </a:stretch>
        </p:blipFill>
        <p:spPr>
          <a:xfrm>
            <a:off x="6533287" y="2880270"/>
            <a:ext cx="1448909" cy="1448909"/>
          </a:xfrm>
          <a:prstGeom prst="rect">
            <a:avLst/>
          </a:prstGeom>
        </p:spPr>
      </p:pic>
      <p:sp>
        <p:nvSpPr>
          <p:cNvPr id="8" name="Rectangle 7"/>
          <p:cNvSpPr/>
          <p:nvPr/>
        </p:nvSpPr>
        <p:spPr>
          <a:xfrm>
            <a:off x="7868359" y="3048124"/>
            <a:ext cx="4677538" cy="1483227"/>
          </a:xfrm>
          <a:prstGeom prst="rect">
            <a:avLst/>
          </a:prstGeom>
        </p:spPr>
        <p:txBody>
          <a:bodyPr wrap="square">
            <a:spAutoFit/>
          </a:bodyPr>
          <a:lstStyle/>
          <a:p>
            <a:r>
              <a:rPr lang="en-US" sz="4519" dirty="0">
                <a:latin typeface="Times New Roman" pitchFamily="18" charset="0"/>
                <a:cs typeface="Times New Roman" pitchFamily="18" charset="0"/>
              </a:rPr>
              <a:t>C. </a:t>
            </a:r>
            <a:r>
              <a:rPr lang="en-US" sz="4519" dirty="0" err="1">
                <a:latin typeface="Times New Roman" pitchFamily="18" charset="0"/>
                <a:cs typeface="Times New Roman" pitchFamily="18" charset="0"/>
              </a:rPr>
              <a:t>Bức</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thư</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mẹ</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viết</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để</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gửi</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cho</a:t>
            </a:r>
            <a:r>
              <a:rPr lang="en-US" sz="4519" dirty="0">
                <a:latin typeface="Times New Roman" pitchFamily="18" charset="0"/>
                <a:cs typeface="Times New Roman" pitchFamily="18" charset="0"/>
              </a:rPr>
              <a:t> con</a:t>
            </a:r>
          </a:p>
        </p:txBody>
      </p:sp>
      <p:pic>
        <p:nvPicPr>
          <p:cNvPr id="9" name="Picture 8" descr="d2e40e093925d5cd121e9fb2a5a4a00d.png"/>
          <p:cNvPicPr>
            <a:picLocks noChangeAspect="1"/>
          </p:cNvPicPr>
          <p:nvPr/>
        </p:nvPicPr>
        <p:blipFill>
          <a:blip r:embed="rId3"/>
          <a:stretch>
            <a:fillRect/>
          </a:stretch>
        </p:blipFill>
        <p:spPr>
          <a:xfrm>
            <a:off x="6545193" y="5498244"/>
            <a:ext cx="1448909" cy="1448909"/>
          </a:xfrm>
          <a:prstGeom prst="rect">
            <a:avLst/>
          </a:prstGeom>
        </p:spPr>
      </p:pic>
      <p:sp>
        <p:nvSpPr>
          <p:cNvPr id="10" name="Rectangle 9"/>
          <p:cNvSpPr/>
          <p:nvPr/>
        </p:nvSpPr>
        <p:spPr>
          <a:xfrm>
            <a:off x="8141358" y="5856885"/>
            <a:ext cx="4131540" cy="787780"/>
          </a:xfrm>
          <a:prstGeom prst="rect">
            <a:avLst/>
          </a:prstGeom>
        </p:spPr>
        <p:txBody>
          <a:bodyPr wrap="square">
            <a:spAutoFit/>
          </a:bodyPr>
          <a:lstStyle/>
          <a:p>
            <a:r>
              <a:rPr lang="en-US" sz="4519" dirty="0">
                <a:latin typeface="Times New Roman" pitchFamily="18" charset="0"/>
                <a:cs typeface="Times New Roman" pitchFamily="18" charset="0"/>
              </a:rPr>
              <a:t>D. </a:t>
            </a:r>
            <a:r>
              <a:rPr lang="en-US" sz="4519" dirty="0" err="1">
                <a:latin typeface="Times New Roman" pitchFamily="18" charset="0"/>
                <a:cs typeface="Times New Roman" pitchFamily="18" charset="0"/>
              </a:rPr>
              <a:t>Truyện</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ngắn</a:t>
            </a:r>
            <a:endParaRPr lang="en-US" sz="4519" dirty="0">
              <a:latin typeface="Times New Roman" pitchFamily="18" charset="0"/>
              <a:cs typeface="Times New Roman" pitchFamily="18" charset="0"/>
            </a:endParaRP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19741" y="-476319"/>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288256" y="454113"/>
            <a:ext cx="2454307" cy="707886"/>
          </a:xfrm>
          <a:prstGeom prst="rect">
            <a:avLst/>
          </a:prstGeom>
        </p:spPr>
        <p:txBody>
          <a:bodyPr wrap="square">
            <a:spAutoFit/>
          </a:bodyPr>
          <a:lstStyle/>
          <a:p>
            <a:pPr algn="ctr"/>
            <a:r>
              <a:rPr lang="vi-VN" sz="4000" b="1" dirty="0">
                <a:solidFill>
                  <a:srgbClr val="6600FF"/>
                </a:solidFill>
                <a:latin typeface="Times New Roman" pitchFamily="18" charset="0"/>
                <a:cs typeface="Times New Roman" pitchFamily="18" charset="0"/>
              </a:rPr>
              <a:t>Câu </a:t>
            </a:r>
            <a:r>
              <a:rPr lang="en-US" sz="4000" b="1" dirty="0">
                <a:solidFill>
                  <a:srgbClr val="6600FF"/>
                </a:solidFill>
                <a:latin typeface="Times New Roman" pitchFamily="18" charset="0"/>
                <a:cs typeface="Times New Roman" pitchFamily="18" charset="0"/>
              </a:rPr>
              <a:t>4</a:t>
            </a:r>
            <a:r>
              <a:rPr lang="vi-VN" sz="4000" b="1" dirty="0">
                <a:solidFill>
                  <a:srgbClr val="6600FF"/>
                </a:solidFill>
                <a:latin typeface="Times New Roman" pitchFamily="18" charset="0"/>
                <a:cs typeface="Times New Roman" pitchFamily="18" charset="0"/>
              </a:rPr>
              <a:t> </a:t>
            </a:r>
            <a:endParaRPr lang="en-US" sz="4000" b="1" dirty="0">
              <a:solidFill>
                <a:srgbClr val="6600FF"/>
              </a:solidFill>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3"/>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4"/>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4"/>
                                        </p:tgtEl>
                                        <p:attrNameLst>
                                          <p:attrName>style.color</p:attrName>
                                        </p:attrNameLst>
                                      </p:cBhvr>
                                      <p:to>
                                        <a:srgbClr val="21ED2B"/>
                                      </p:to>
                                    </p:animClr>
                                    <p:animClr clrSpc="rgb" dir="cw">
                                      <p:cBhvr>
                                        <p:cTn id="43" dur="500" fill="hold"/>
                                        <p:tgtEl>
                                          <p:spTgt spid="4"/>
                                        </p:tgtEl>
                                        <p:attrNameLst>
                                          <p:attrName>fillcolor</p:attrName>
                                        </p:attrNameLst>
                                      </p:cBhvr>
                                      <p:to>
                                        <a:srgbClr val="21ED2B"/>
                                      </p:to>
                                    </p:animClr>
                                    <p:set>
                                      <p:cBhvr>
                                        <p:cTn id="44" dur="500" fill="hold"/>
                                        <p:tgtEl>
                                          <p:spTgt spid="4"/>
                                        </p:tgtEl>
                                        <p:attrNameLst>
                                          <p:attrName>fill.type</p:attrName>
                                        </p:attrNameLst>
                                      </p:cBhvr>
                                      <p:to>
                                        <p:strVal val="solid"/>
                                      </p:to>
                                    </p:set>
                                    <p:set>
                                      <p:cBhvr>
                                        <p:cTn id="45" dur="5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74" y="1868768"/>
            <a:ext cx="12285238"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Tâm trạng của đứa con trước đêm khai trường?</a:t>
            </a:r>
            <a:endParaRPr lang="en-US" sz="4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cstate="print"/>
          <a:stretch>
            <a:fillRect/>
          </a:stretch>
        </p:blipFill>
        <p:spPr>
          <a:xfrm>
            <a:off x="279269" y="3073889"/>
            <a:ext cx="1090268" cy="1090268"/>
          </a:xfrm>
          <a:prstGeom prst="rect">
            <a:avLst/>
          </a:prstGeom>
        </p:spPr>
      </p:pic>
      <p:sp>
        <p:nvSpPr>
          <p:cNvPr id="4" name="Rectangle 3"/>
          <p:cNvSpPr/>
          <p:nvPr/>
        </p:nvSpPr>
        <p:spPr>
          <a:xfrm>
            <a:off x="1656449" y="3246037"/>
            <a:ext cx="10667784" cy="1204945"/>
          </a:xfrm>
          <a:prstGeom prst="rect">
            <a:avLst/>
          </a:prstGeom>
        </p:spPr>
        <p:txBody>
          <a:bodyPr wrap="square">
            <a:spAutoFit/>
          </a:bodyPr>
          <a:lstStyle/>
          <a:p>
            <a:r>
              <a:rPr lang="vi-VN" sz="3615" dirty="0">
                <a:latin typeface="Times New Roman" pitchFamily="18" charset="0"/>
                <a:cs typeface="Times New Roman" pitchFamily="18" charset="0"/>
              </a:rPr>
              <a:t>A. Háo hức thu xếp đồ chơi, tối lên giường mẹ chỉ dỗ một lát là đã ngủ</a:t>
            </a:r>
          </a:p>
        </p:txBody>
      </p:sp>
      <p:pic>
        <p:nvPicPr>
          <p:cNvPr id="5" name="Picture 4" descr="d2e40e093925d5cd121e9fb2a5a4a00d.png"/>
          <p:cNvPicPr>
            <a:picLocks noChangeAspect="1"/>
          </p:cNvPicPr>
          <p:nvPr/>
        </p:nvPicPr>
        <p:blipFill>
          <a:blip r:embed="rId3" cstate="print"/>
          <a:stretch>
            <a:fillRect/>
          </a:stretch>
        </p:blipFill>
        <p:spPr>
          <a:xfrm>
            <a:off x="349674" y="4508364"/>
            <a:ext cx="1090268" cy="1090268"/>
          </a:xfrm>
          <a:prstGeom prst="rect">
            <a:avLst/>
          </a:prstGeom>
        </p:spPr>
      </p:pic>
      <p:sp>
        <p:nvSpPr>
          <p:cNvPr id="6" name="Rectangle 5"/>
          <p:cNvSpPr/>
          <p:nvPr/>
        </p:nvSpPr>
        <p:spPr>
          <a:xfrm>
            <a:off x="1669472" y="4915466"/>
            <a:ext cx="10501000" cy="648639"/>
          </a:xfrm>
          <a:prstGeom prst="rect">
            <a:avLst/>
          </a:prstGeom>
        </p:spPr>
        <p:txBody>
          <a:bodyPr wrap="square">
            <a:spAutoFit/>
          </a:bodyPr>
          <a:lstStyle/>
          <a:p>
            <a:r>
              <a:rPr lang="vi-VN" sz="3615" dirty="0">
                <a:latin typeface="Times New Roman" pitchFamily="18" charset="0"/>
                <a:cs typeface="Times New Roman" pitchFamily="18" charset="0"/>
              </a:rPr>
              <a:t>B. Hồi hộp, háo hức</a:t>
            </a:r>
          </a:p>
        </p:txBody>
      </p:sp>
      <p:pic>
        <p:nvPicPr>
          <p:cNvPr id="7" name="Picture 6" descr="d2e40e093925d5cd121e9fb2a5a4a00d.png"/>
          <p:cNvPicPr>
            <a:picLocks noChangeAspect="1"/>
          </p:cNvPicPr>
          <p:nvPr/>
        </p:nvPicPr>
        <p:blipFill>
          <a:blip r:embed="rId3" cstate="print"/>
          <a:stretch>
            <a:fillRect/>
          </a:stretch>
        </p:blipFill>
        <p:spPr>
          <a:xfrm>
            <a:off x="349674" y="5770779"/>
            <a:ext cx="1090268" cy="1090268"/>
          </a:xfrm>
          <a:prstGeom prst="rect">
            <a:avLst/>
          </a:prstGeom>
        </p:spPr>
      </p:pic>
      <p:sp>
        <p:nvSpPr>
          <p:cNvPr id="8" name="Rectangle 7"/>
          <p:cNvSpPr/>
          <p:nvPr/>
        </p:nvSpPr>
        <p:spPr>
          <a:xfrm>
            <a:off x="1669472" y="6000310"/>
            <a:ext cx="5279191" cy="648639"/>
          </a:xfrm>
          <a:prstGeom prst="rect">
            <a:avLst/>
          </a:prstGeom>
        </p:spPr>
        <p:txBody>
          <a:bodyPr wrap="square">
            <a:spAutoFit/>
          </a:bodyPr>
          <a:lstStyle/>
          <a:p>
            <a:r>
              <a:rPr lang="vi-VN" sz="3615" dirty="0">
                <a:latin typeface="Times New Roman" pitchFamily="18" charset="0"/>
                <a:cs typeface="Times New Roman" pitchFamily="18" charset="0"/>
              </a:rPr>
              <a:t>C. Lo lắng, băn khoăn</a:t>
            </a:r>
          </a:p>
        </p:txBody>
      </p:sp>
      <p:pic>
        <p:nvPicPr>
          <p:cNvPr id="9" name="Picture 8" descr="d2e40e093925d5cd121e9fb2a5a4a00d.png"/>
          <p:cNvPicPr>
            <a:picLocks noChangeAspect="1"/>
          </p:cNvPicPr>
          <p:nvPr/>
        </p:nvPicPr>
        <p:blipFill>
          <a:blip r:embed="rId3" cstate="print"/>
          <a:stretch>
            <a:fillRect/>
          </a:stretch>
        </p:blipFill>
        <p:spPr>
          <a:xfrm>
            <a:off x="349674" y="6918429"/>
            <a:ext cx="1090268" cy="1090268"/>
          </a:xfrm>
          <a:prstGeom prst="rect">
            <a:avLst/>
          </a:prstGeom>
        </p:spPr>
      </p:pic>
      <p:sp>
        <p:nvSpPr>
          <p:cNvPr id="10" name="Rectangle 9"/>
          <p:cNvSpPr/>
          <p:nvPr/>
        </p:nvSpPr>
        <p:spPr>
          <a:xfrm>
            <a:off x="1669472" y="7096002"/>
            <a:ext cx="10443618" cy="648639"/>
          </a:xfrm>
          <a:prstGeom prst="rect">
            <a:avLst/>
          </a:prstGeom>
        </p:spPr>
        <p:txBody>
          <a:bodyPr wrap="square">
            <a:spAutoFit/>
          </a:bodyPr>
          <a:lstStyle/>
          <a:p>
            <a:r>
              <a:rPr lang="vi-VN" sz="3615" dirty="0">
                <a:latin typeface="Times New Roman" pitchFamily="18" charset="0"/>
                <a:cs typeface="Times New Roman" pitchFamily="18" charset="0"/>
              </a:rPr>
              <a:t>D. Sợ hãi, khủng hoảng</a:t>
            </a: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 </a:t>
            </a:r>
            <a:r>
              <a:rPr lang="en-US" sz="4000" b="1" dirty="0">
                <a:latin typeface="Times New Roman" pitchFamily="18" charset="0"/>
                <a:cs typeface="Times New Roman" pitchFamily="18" charset="0"/>
              </a:rPr>
              <a:t>5</a:t>
            </a:r>
            <a:r>
              <a:rPr lang="vi-VN" sz="4000" b="1"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6"/>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6"/>
                                        </p:tgtEl>
                                        <p:attrNameLst>
                                          <p:attrName>style.color</p:attrName>
                                        </p:attrNameLst>
                                      </p:cBhvr>
                                      <p:to>
                                        <a:srgbClr val="21ED2B"/>
                                      </p:to>
                                    </p:animClr>
                                    <p:animClr clrSpc="rgb" dir="cw">
                                      <p:cBhvr>
                                        <p:cTn id="43" dur="500" fill="hold"/>
                                        <p:tgtEl>
                                          <p:spTgt spid="6"/>
                                        </p:tgtEl>
                                        <p:attrNameLst>
                                          <p:attrName>fillcolor</p:attrName>
                                        </p:attrNameLst>
                                      </p:cBhvr>
                                      <p:to>
                                        <a:srgbClr val="21ED2B"/>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6" grpId="2"/>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73" y="1689894"/>
            <a:ext cx="12336939" cy="1344086"/>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T</a:t>
            </a:r>
            <a:r>
              <a:rPr lang="vi-VN" sz="4000" b="1" dirty="0">
                <a:solidFill>
                  <a:srgbClr val="FF0000"/>
                </a:solidFill>
                <a:latin typeface="Times New Roman" pitchFamily="18" charset="0"/>
                <a:cs typeface="Times New Roman" pitchFamily="18" charset="0"/>
              </a:rPr>
              <a:t>âm trạng của người mẹ trước đêm con khai trường</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thế nào?</a:t>
            </a:r>
            <a:endParaRPr lang="en-US" sz="4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cstate="print"/>
          <a:stretch>
            <a:fillRect/>
          </a:stretch>
        </p:blipFill>
        <p:spPr>
          <a:xfrm>
            <a:off x="292292" y="3360714"/>
            <a:ext cx="1090268" cy="1090268"/>
          </a:xfrm>
          <a:prstGeom prst="rect">
            <a:avLst/>
          </a:prstGeom>
        </p:spPr>
      </p:pic>
      <p:sp>
        <p:nvSpPr>
          <p:cNvPr id="4" name="Rectangle 3"/>
          <p:cNvSpPr/>
          <p:nvPr/>
        </p:nvSpPr>
        <p:spPr>
          <a:xfrm>
            <a:off x="1669472" y="3532862"/>
            <a:ext cx="6771137" cy="648639"/>
          </a:xfrm>
          <a:prstGeom prst="rect">
            <a:avLst/>
          </a:prstGeom>
        </p:spPr>
        <p:txBody>
          <a:bodyPr wrap="square">
            <a:spAutoFit/>
          </a:bodyPr>
          <a:lstStyle/>
          <a:p>
            <a:r>
              <a:rPr lang="vi-VN" sz="3615" dirty="0">
                <a:latin typeface="Times New Roman" pitchFamily="18" charset="0"/>
                <a:cs typeface="Times New Roman" pitchFamily="18" charset="0"/>
              </a:rPr>
              <a:t>A. Vui mừng, lo lắng</a:t>
            </a:r>
          </a:p>
        </p:txBody>
      </p:sp>
      <p:pic>
        <p:nvPicPr>
          <p:cNvPr id="5" name="Picture 4" descr="d2e40e093925d5cd121e9fb2a5a4a00d.png"/>
          <p:cNvPicPr>
            <a:picLocks noChangeAspect="1"/>
          </p:cNvPicPr>
          <p:nvPr/>
        </p:nvPicPr>
        <p:blipFill>
          <a:blip r:embed="rId3" cstate="print"/>
          <a:stretch>
            <a:fillRect/>
          </a:stretch>
        </p:blipFill>
        <p:spPr>
          <a:xfrm>
            <a:off x="292292" y="4508364"/>
            <a:ext cx="1090268" cy="1090268"/>
          </a:xfrm>
          <a:prstGeom prst="rect">
            <a:avLst/>
          </a:prstGeom>
        </p:spPr>
      </p:pic>
      <p:sp>
        <p:nvSpPr>
          <p:cNvPr id="6" name="Rectangle 5"/>
          <p:cNvSpPr/>
          <p:nvPr/>
        </p:nvSpPr>
        <p:spPr>
          <a:xfrm>
            <a:off x="1669472" y="4565747"/>
            <a:ext cx="10501000" cy="1204945"/>
          </a:xfrm>
          <a:prstGeom prst="rect">
            <a:avLst/>
          </a:prstGeom>
        </p:spPr>
        <p:txBody>
          <a:bodyPr wrap="square">
            <a:spAutoFit/>
          </a:bodyPr>
          <a:lstStyle/>
          <a:p>
            <a:r>
              <a:rPr lang="vi-VN" sz="3615" dirty="0">
                <a:latin typeface="Times New Roman" pitchFamily="18" charset="0"/>
                <a:cs typeface="Times New Roman" pitchFamily="18" charset="0"/>
              </a:rPr>
              <a:t>B. Trằn trọc không ngủ được, hoài niệm về ngày tựu trường của mình và lo lắng cho tương lai của đứa con</a:t>
            </a:r>
          </a:p>
        </p:txBody>
      </p:sp>
      <p:pic>
        <p:nvPicPr>
          <p:cNvPr id="7" name="Picture 6" descr="d2e40e093925d5cd121e9fb2a5a4a00d.png"/>
          <p:cNvPicPr>
            <a:picLocks noChangeAspect="1"/>
          </p:cNvPicPr>
          <p:nvPr/>
        </p:nvPicPr>
        <p:blipFill>
          <a:blip r:embed="rId3" cstate="print"/>
          <a:stretch>
            <a:fillRect/>
          </a:stretch>
        </p:blipFill>
        <p:spPr>
          <a:xfrm>
            <a:off x="349674" y="5770779"/>
            <a:ext cx="1090268" cy="1090268"/>
          </a:xfrm>
          <a:prstGeom prst="rect">
            <a:avLst/>
          </a:prstGeom>
        </p:spPr>
      </p:pic>
      <p:sp>
        <p:nvSpPr>
          <p:cNvPr id="8" name="Rectangle 7"/>
          <p:cNvSpPr/>
          <p:nvPr/>
        </p:nvSpPr>
        <p:spPr>
          <a:xfrm>
            <a:off x="1669472" y="6000310"/>
            <a:ext cx="5279191" cy="648639"/>
          </a:xfrm>
          <a:prstGeom prst="rect">
            <a:avLst/>
          </a:prstGeom>
        </p:spPr>
        <p:txBody>
          <a:bodyPr wrap="square">
            <a:spAutoFit/>
          </a:bodyPr>
          <a:lstStyle/>
          <a:p>
            <a:r>
              <a:rPr lang="vi-VN" sz="3615" dirty="0">
                <a:latin typeface="Times New Roman" pitchFamily="18" charset="0"/>
                <a:cs typeface="Times New Roman" pitchFamily="18" charset="0"/>
              </a:rPr>
              <a:t>C. Háo hức, mong chờ</a:t>
            </a:r>
          </a:p>
        </p:txBody>
      </p:sp>
      <p:pic>
        <p:nvPicPr>
          <p:cNvPr id="9" name="Picture 8" descr="d2e40e093925d5cd121e9fb2a5a4a00d.png"/>
          <p:cNvPicPr>
            <a:picLocks noChangeAspect="1"/>
          </p:cNvPicPr>
          <p:nvPr/>
        </p:nvPicPr>
        <p:blipFill>
          <a:blip r:embed="rId3" cstate="print"/>
          <a:stretch>
            <a:fillRect/>
          </a:stretch>
        </p:blipFill>
        <p:spPr>
          <a:xfrm>
            <a:off x="349674" y="6918429"/>
            <a:ext cx="1090268" cy="1090268"/>
          </a:xfrm>
          <a:prstGeom prst="rect">
            <a:avLst/>
          </a:prstGeom>
        </p:spPr>
      </p:pic>
      <p:sp>
        <p:nvSpPr>
          <p:cNvPr id="10" name="Rectangle 9"/>
          <p:cNvSpPr/>
          <p:nvPr/>
        </p:nvSpPr>
        <p:spPr>
          <a:xfrm>
            <a:off x="1669472" y="7096002"/>
            <a:ext cx="10443618" cy="648639"/>
          </a:xfrm>
          <a:prstGeom prst="rect">
            <a:avLst/>
          </a:prstGeom>
        </p:spPr>
        <p:txBody>
          <a:bodyPr wrap="square">
            <a:spAutoFit/>
          </a:bodyPr>
          <a:lstStyle/>
          <a:p>
            <a:r>
              <a:rPr lang="vi-VN" sz="3615" dirty="0">
                <a:latin typeface="Times New Roman" pitchFamily="18" charset="0"/>
                <a:cs typeface="Times New Roman" pitchFamily="18" charset="0"/>
              </a:rPr>
              <a:t>D. Mẹ bận dọn dẹp nhà cửa, chẳng nghĩ ngợi gì</a:t>
            </a: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 </a:t>
            </a:r>
            <a:r>
              <a:rPr lang="en-US" sz="4000" b="1" dirty="0">
                <a:latin typeface="Times New Roman" pitchFamily="18" charset="0"/>
                <a:cs typeface="Times New Roman" pitchFamily="18" charset="0"/>
              </a:rPr>
              <a:t>6</a:t>
            </a:r>
            <a:r>
              <a:rPr lang="vi-VN" sz="4000" b="1"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6"/>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6"/>
                                        </p:tgtEl>
                                        <p:attrNameLst>
                                          <p:attrName>style.color</p:attrName>
                                        </p:attrNameLst>
                                      </p:cBhvr>
                                      <p:to>
                                        <a:srgbClr val="21ED2B"/>
                                      </p:to>
                                    </p:animClr>
                                    <p:animClr clrSpc="rgb" dir="cw">
                                      <p:cBhvr>
                                        <p:cTn id="43" dur="500" fill="hold"/>
                                        <p:tgtEl>
                                          <p:spTgt spid="6"/>
                                        </p:tgtEl>
                                        <p:attrNameLst>
                                          <p:attrName>fillcolor</p:attrName>
                                        </p:attrNameLst>
                                      </p:cBhvr>
                                      <p:to>
                                        <a:srgbClr val="21ED2B"/>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6" grpId="2"/>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17" y="1613694"/>
            <a:ext cx="12396698" cy="1344086"/>
          </a:xfrm>
          <a:prstGeom prst="rect">
            <a:avLst/>
          </a:prstGeom>
        </p:spPr>
        <p:txBody>
          <a:bodyPr wrap="square">
            <a:spAutoFit/>
          </a:bodyPr>
          <a:lstStyle/>
          <a:p>
            <a:pPr algn="just"/>
            <a:r>
              <a:rPr lang="en-US" sz="4000" b="1" dirty="0" err="1">
                <a:solidFill>
                  <a:srgbClr val="FF0000"/>
                </a:solidFill>
                <a:latin typeface="Times New Roman" pitchFamily="18" charset="0"/>
                <a:cs typeface="Times New Roman" pitchFamily="18" charset="0"/>
              </a:rPr>
              <a:t>Vì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đêm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ngày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khai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con,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trằn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không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ngủ</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vi-VN" sz="4000" b="1" dirty="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cstate="print"/>
          <a:stretch>
            <a:fillRect/>
          </a:stretch>
        </p:blipFill>
        <p:spPr>
          <a:xfrm>
            <a:off x="292292" y="3360714"/>
            <a:ext cx="1090268" cy="1090268"/>
          </a:xfrm>
          <a:prstGeom prst="rect">
            <a:avLst/>
          </a:prstGeom>
        </p:spPr>
      </p:pic>
      <p:sp>
        <p:nvSpPr>
          <p:cNvPr id="4" name="Rectangle 3"/>
          <p:cNvSpPr/>
          <p:nvPr/>
        </p:nvSpPr>
        <p:spPr>
          <a:xfrm>
            <a:off x="1669472" y="3360714"/>
            <a:ext cx="9812410" cy="1112356"/>
          </a:xfrm>
          <a:prstGeom prst="rect">
            <a:avLst/>
          </a:prstGeom>
        </p:spPr>
        <p:txBody>
          <a:bodyPr wrap="square">
            <a:spAutoFit/>
          </a:bodyPr>
          <a:lstStyle/>
          <a:p>
            <a:pPr algn="just"/>
            <a:r>
              <a:rPr lang="vi-VN" sz="3314" dirty="0">
                <a:latin typeface="Times New Roman" pitchFamily="18" charset="0"/>
                <a:cs typeface="Times New Roman" pitchFamily="18" charset="0"/>
              </a:rPr>
              <a:t>A. </a:t>
            </a:r>
            <a:r>
              <a:rPr lang="en-US" sz="3314" dirty="0" err="1">
                <a:latin typeface="Times New Roman" pitchFamily="18" charset="0"/>
                <a:cs typeface="Times New Roman" pitchFamily="18" charset="0"/>
              </a:rPr>
              <a:t>Vì</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mẹ</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có</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rất</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nhiều</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cảm</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xúc</a:t>
            </a:r>
            <a:r>
              <a:rPr lang="en-US" sz="3314" dirty="0">
                <a:latin typeface="Times New Roman" pitchFamily="18" charset="0"/>
                <a:cs typeface="Times New Roman" pitchFamily="18" charset="0"/>
              </a:rPr>
              <a:t>: lo </a:t>
            </a:r>
            <a:r>
              <a:rPr lang="en-US" sz="3314" dirty="0" err="1">
                <a:latin typeface="Times New Roman" pitchFamily="18" charset="0"/>
                <a:cs typeface="Times New Roman" pitchFamily="18" charset="0"/>
              </a:rPr>
              <a:t>âu</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bâng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khuâng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hồi</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hộp</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đan</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xen</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trong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lòng</a:t>
            </a:r>
            <a:r>
              <a:rPr lang="en-US" sz="3314" dirty="0">
                <a:latin typeface="Times New Roman" pitchFamily="18" charset="0"/>
                <a:cs typeface="Times New Roman" pitchFamily="18" charset="0"/>
              </a:rPr>
              <a:t>.</a:t>
            </a:r>
            <a:endParaRPr lang="vi-VN" sz="3314"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3" cstate="print"/>
          <a:stretch>
            <a:fillRect/>
          </a:stretch>
        </p:blipFill>
        <p:spPr>
          <a:xfrm>
            <a:off x="323248" y="4756712"/>
            <a:ext cx="1090268" cy="1090268"/>
          </a:xfrm>
          <a:prstGeom prst="rect">
            <a:avLst/>
          </a:prstGeom>
        </p:spPr>
      </p:pic>
      <p:sp>
        <p:nvSpPr>
          <p:cNvPr id="6" name="Rectangle 5"/>
          <p:cNvSpPr/>
          <p:nvPr/>
        </p:nvSpPr>
        <p:spPr>
          <a:xfrm>
            <a:off x="1700428" y="4814094"/>
            <a:ext cx="10386235" cy="1112356"/>
          </a:xfrm>
          <a:prstGeom prst="rect">
            <a:avLst/>
          </a:prstGeom>
        </p:spPr>
        <p:txBody>
          <a:bodyPr wrap="square">
            <a:spAutoFit/>
          </a:bodyPr>
          <a:lstStyle/>
          <a:p>
            <a:r>
              <a:rPr lang="vi-VN" sz="3314" dirty="0">
                <a:latin typeface="Times New Roman" pitchFamily="18" charset="0"/>
                <a:cs typeface="Times New Roman" pitchFamily="18" charset="0"/>
              </a:rPr>
              <a:t>B. </a:t>
            </a:r>
            <a:r>
              <a:rPr lang="en-US" sz="3314" dirty="0" err="1">
                <a:latin typeface="Times New Roman" pitchFamily="18" charset="0"/>
                <a:cs typeface="Times New Roman" pitchFamily="18" charset="0"/>
              </a:rPr>
              <a:t>Vì</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mẹ</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thao</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thức</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hồi</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tưởng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về</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ngày</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khai</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trường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đầu</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tiên</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của</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mình</a:t>
            </a:r>
            <a:r>
              <a:rPr lang="en-US" sz="3314" dirty="0">
                <a:latin typeface="Times New Roman" pitchFamily="18" charset="0"/>
                <a:cs typeface="Times New Roman" pitchFamily="18" charset="0"/>
              </a:rPr>
              <a:t>.</a:t>
            </a:r>
            <a:endParaRPr lang="vi-VN" sz="3314"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cstate="print"/>
          <a:stretch>
            <a:fillRect/>
          </a:stretch>
        </p:blipFill>
        <p:spPr>
          <a:xfrm>
            <a:off x="349674" y="6200235"/>
            <a:ext cx="1090268" cy="1090268"/>
          </a:xfrm>
          <a:prstGeom prst="rect">
            <a:avLst/>
          </a:prstGeom>
        </p:spPr>
      </p:pic>
      <p:sp>
        <p:nvSpPr>
          <p:cNvPr id="8" name="Rectangle 7"/>
          <p:cNvSpPr/>
          <p:nvPr/>
        </p:nvSpPr>
        <p:spPr>
          <a:xfrm>
            <a:off x="1669472" y="6315000"/>
            <a:ext cx="10388214" cy="1112356"/>
          </a:xfrm>
          <a:prstGeom prst="rect">
            <a:avLst/>
          </a:prstGeom>
        </p:spPr>
        <p:txBody>
          <a:bodyPr wrap="square">
            <a:spAutoFit/>
          </a:bodyPr>
          <a:lstStyle/>
          <a:p>
            <a:r>
              <a:rPr lang="vi-VN" sz="3314" dirty="0">
                <a:latin typeface="Times New Roman" pitchFamily="18" charset="0"/>
                <a:cs typeface="Times New Roman" pitchFamily="18" charset="0"/>
              </a:rPr>
              <a:t>C. </a:t>
            </a:r>
            <a:r>
              <a:rPr lang="en-US" sz="3314" dirty="0" err="1">
                <a:latin typeface="Times New Roman" pitchFamily="18" charset="0"/>
                <a:cs typeface="Times New Roman" pitchFamily="18" charset="0"/>
              </a:rPr>
              <a:t>Vì</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mẹ</a:t>
            </a:r>
            <a:r>
              <a:rPr lang="en-US" sz="3314" dirty="0">
                <a:latin typeface="Times New Roman" pitchFamily="18" charset="0"/>
                <a:cs typeface="Times New Roman" pitchFamily="18" charset="0"/>
              </a:rPr>
              <a:t> lo </a:t>
            </a:r>
            <a:r>
              <a:rPr lang="en-US" sz="3314" dirty="0" err="1">
                <a:latin typeface="Times New Roman" pitchFamily="18" charset="0"/>
                <a:cs typeface="Times New Roman" pitchFamily="18" charset="0"/>
              </a:rPr>
              <a:t>lắng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sợ</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chuẩn</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bị</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đủ</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đồ</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dùng</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học</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tập</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cho</a:t>
            </a:r>
            <a:r>
              <a:rPr lang="en-US" sz="3314" dirty="0">
                <a:latin typeface="Times New Roman" pitchFamily="18" charset="0"/>
                <a:cs typeface="Times New Roman" pitchFamily="18" charset="0"/>
              </a:rPr>
              <a:t> con </a:t>
            </a:r>
            <a:r>
              <a:rPr lang="en-US" sz="3314" dirty="0" err="1">
                <a:latin typeface="Times New Roman" pitchFamily="18" charset="0"/>
                <a:cs typeface="Times New Roman" pitchFamily="18" charset="0"/>
              </a:rPr>
              <a:t>đến</a:t>
            </a:r>
            <a:r>
              <a:rPr lang="en-US" sz="3314" dirty="0">
                <a:latin typeface="Times New Roman" pitchFamily="18" charset="0"/>
                <a:cs typeface="Times New Roman" pitchFamily="18" charset="0"/>
              </a:rPr>
              <a:t> </a:t>
            </a:r>
            <a:r>
              <a:rPr lang="en-US" sz="3314" dirty="0" err="1">
                <a:latin typeface="Times New Roman" pitchFamily="18" charset="0"/>
                <a:cs typeface="Times New Roman" pitchFamily="18" charset="0"/>
              </a:rPr>
              <a:t>lớp</a:t>
            </a:r>
            <a:r>
              <a:rPr lang="en-US" sz="3314" dirty="0">
                <a:latin typeface="Times New Roman" pitchFamily="18" charset="0"/>
                <a:cs typeface="Times New Roman" pitchFamily="18" charset="0"/>
              </a:rPr>
              <a:t>.</a:t>
            </a:r>
            <a:endParaRPr lang="vi-VN" sz="3314" dirty="0">
              <a:latin typeface="Times New Roman" pitchFamily="18" charset="0"/>
              <a:cs typeface="Times New Roman" pitchFamily="18" charset="0"/>
            </a:endParaRPr>
          </a:p>
        </p:txBody>
      </p:sp>
      <p:pic>
        <p:nvPicPr>
          <p:cNvPr id="9" name="Picture 8" descr="d2e40e093925d5cd121e9fb2a5a4a00d.png"/>
          <p:cNvPicPr>
            <a:picLocks noChangeAspect="1"/>
          </p:cNvPicPr>
          <p:nvPr/>
        </p:nvPicPr>
        <p:blipFill>
          <a:blip r:embed="rId3" cstate="print"/>
          <a:stretch>
            <a:fillRect/>
          </a:stretch>
        </p:blipFill>
        <p:spPr>
          <a:xfrm>
            <a:off x="323248" y="7519784"/>
            <a:ext cx="1090268" cy="1090268"/>
          </a:xfrm>
          <a:prstGeom prst="rect">
            <a:avLst/>
          </a:prstGeom>
        </p:spPr>
      </p:pic>
      <p:sp>
        <p:nvSpPr>
          <p:cNvPr id="10" name="Rectangle 9"/>
          <p:cNvSpPr/>
          <p:nvPr/>
        </p:nvSpPr>
        <p:spPr>
          <a:xfrm>
            <a:off x="1643046" y="7858476"/>
            <a:ext cx="10803743" cy="602344"/>
          </a:xfrm>
          <a:prstGeom prst="rect">
            <a:avLst/>
          </a:prstGeom>
        </p:spPr>
        <p:txBody>
          <a:bodyPr wrap="square">
            <a:spAutoFit/>
          </a:bodyPr>
          <a:lstStyle/>
          <a:p>
            <a:r>
              <a:rPr lang="vi-VN" sz="3314" dirty="0">
                <a:latin typeface="Times New Roman" pitchFamily="18" charset="0"/>
                <a:cs typeface="Times New Roman" pitchFamily="18" charset="0"/>
              </a:rPr>
              <a:t>D. </a:t>
            </a:r>
            <a:r>
              <a:rPr lang="en-US" sz="3314" dirty="0" err="1">
                <a:latin typeface="Times New Roman" pitchFamily="18" charset="0"/>
                <a:cs typeface="Times New Roman" pitchFamily="18" charset="0"/>
              </a:rPr>
              <a:t>Cả</a:t>
            </a:r>
            <a:r>
              <a:rPr lang="en-US" sz="3314" dirty="0">
                <a:latin typeface="Times New Roman" pitchFamily="18" charset="0"/>
                <a:cs typeface="Times New Roman" pitchFamily="18" charset="0"/>
              </a:rPr>
              <a:t> A </a:t>
            </a:r>
            <a:r>
              <a:rPr lang="en-US" sz="3314" dirty="0" err="1">
                <a:latin typeface="Times New Roman" pitchFamily="18" charset="0"/>
                <a:cs typeface="Times New Roman" pitchFamily="18" charset="0"/>
              </a:rPr>
              <a:t>và</a:t>
            </a:r>
            <a:r>
              <a:rPr lang="en-US" sz="3314" dirty="0">
                <a:latin typeface="Times New Roman" pitchFamily="18" charset="0"/>
                <a:cs typeface="Times New Roman" pitchFamily="18" charset="0"/>
              </a:rPr>
              <a:t> B</a:t>
            </a:r>
            <a:endParaRPr lang="vi-VN" sz="3314" dirty="0">
              <a:latin typeface="Times New Roman" pitchFamily="18" charset="0"/>
              <a:cs typeface="Times New Roman" pitchFamily="18" charset="0"/>
            </a:endParaRP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 </a:t>
            </a:r>
            <a:r>
              <a:rPr lang="en-US" sz="4000" b="1" dirty="0">
                <a:latin typeface="Times New Roman" pitchFamily="18" charset="0"/>
                <a:cs typeface="Times New Roman" pitchFamily="18" charset="0"/>
              </a:rPr>
              <a:t>7</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iterate type="lt">
                                    <p:tmPct val="0"/>
                                  </p:iterate>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10"/>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10"/>
                                        </p:tgtEl>
                                        <p:attrNameLst>
                                          <p:attrName>style.color</p:attrName>
                                        </p:attrNameLst>
                                      </p:cBhvr>
                                      <p:to>
                                        <a:srgbClr val="21ED2B"/>
                                      </p:to>
                                    </p:animClr>
                                    <p:animClr clrSpc="rgb" dir="cw">
                                      <p:cBhvr>
                                        <p:cTn id="43" dur="500" fill="hold"/>
                                        <p:tgtEl>
                                          <p:spTgt spid="10"/>
                                        </p:tgtEl>
                                        <p:attrNameLst>
                                          <p:attrName>fillcolor</p:attrName>
                                        </p:attrNameLst>
                                      </p:cBhvr>
                                      <p:to>
                                        <a:srgbClr val="21ED2B"/>
                                      </p:to>
                                    </p:animClr>
                                    <p:set>
                                      <p:cBhvr>
                                        <p:cTn id="44" dur="500" fill="hold"/>
                                        <p:tgtEl>
                                          <p:spTgt spid="10"/>
                                        </p:tgtEl>
                                        <p:attrNameLst>
                                          <p:attrName>fill.type</p:attrName>
                                        </p:attrNameLst>
                                      </p:cBhvr>
                                      <p:to>
                                        <p:strVal val="solid"/>
                                      </p:to>
                                    </p:set>
                                    <p:set>
                                      <p:cBhvr>
                                        <p:cTn id="45"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0" grpId="1"/>
      <p:bldP spid="10"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811" y="13494"/>
            <a:ext cx="6122555" cy="5091522"/>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6" y="13494"/>
            <a:ext cx="6534150" cy="5091523"/>
          </a:xfrm>
          <a:prstGeom prst="rect">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5" y="5105017"/>
            <a:ext cx="6395855" cy="4276725"/>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811" y="5199063"/>
            <a:ext cx="6110649" cy="4276725"/>
          </a:xfrm>
          <a:prstGeom prst="rect">
            <a:avLst/>
          </a:prstGeom>
          <a:ln>
            <a:noFill/>
          </a:ln>
          <a:effectLst>
            <a:softEdge rad="112500"/>
          </a:effectLst>
        </p:spPr>
      </p:pic>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68769"/>
            <a:ext cx="12634913" cy="1323439"/>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Trong bài, ngày khai trường trở thành ngày lễ của toàn xã hội nước nào?</a:t>
            </a:r>
            <a:endParaRPr lang="vi-VN" sz="4000"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a:stretch>
            <a:fillRect/>
          </a:stretch>
        </p:blipFill>
        <p:spPr>
          <a:xfrm>
            <a:off x="579204" y="3624359"/>
            <a:ext cx="1448909" cy="1448909"/>
          </a:xfrm>
          <a:prstGeom prst="rect">
            <a:avLst/>
          </a:prstGeom>
        </p:spPr>
      </p:pic>
      <p:sp>
        <p:nvSpPr>
          <p:cNvPr id="4" name="Rectangle 3"/>
          <p:cNvSpPr/>
          <p:nvPr/>
        </p:nvSpPr>
        <p:spPr>
          <a:xfrm>
            <a:off x="2415445" y="4040382"/>
            <a:ext cx="3385568" cy="787780"/>
          </a:xfrm>
          <a:prstGeom prst="rect">
            <a:avLst/>
          </a:prstGeom>
        </p:spPr>
        <p:txBody>
          <a:bodyPr wrap="square">
            <a:spAutoFit/>
          </a:bodyPr>
          <a:lstStyle/>
          <a:p>
            <a:r>
              <a:rPr lang="en-US" sz="4519" dirty="0">
                <a:latin typeface="Times New Roman" pitchFamily="18" charset="0"/>
                <a:cs typeface="Times New Roman" pitchFamily="18" charset="0"/>
              </a:rPr>
              <a:t>A. </a:t>
            </a:r>
            <a:r>
              <a:rPr lang="en-US" sz="4519" dirty="0" err="1">
                <a:latin typeface="Times New Roman" pitchFamily="18" charset="0"/>
                <a:cs typeface="Times New Roman" pitchFamily="18" charset="0"/>
              </a:rPr>
              <a:t>Nhật</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Bản</a:t>
            </a:r>
            <a:endParaRPr lang="en-US" sz="4519"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3"/>
          <a:stretch>
            <a:fillRect/>
          </a:stretch>
        </p:blipFill>
        <p:spPr>
          <a:xfrm>
            <a:off x="622241" y="5819240"/>
            <a:ext cx="1448909" cy="1448909"/>
          </a:xfrm>
          <a:prstGeom prst="rect">
            <a:avLst/>
          </a:prstGeom>
        </p:spPr>
      </p:pic>
      <p:sp>
        <p:nvSpPr>
          <p:cNvPr id="6" name="Rectangle 5"/>
          <p:cNvSpPr/>
          <p:nvPr/>
        </p:nvSpPr>
        <p:spPr>
          <a:xfrm>
            <a:off x="2468046" y="6282425"/>
            <a:ext cx="3906793" cy="787780"/>
          </a:xfrm>
          <a:prstGeom prst="rect">
            <a:avLst/>
          </a:prstGeom>
        </p:spPr>
        <p:txBody>
          <a:bodyPr wrap="square">
            <a:spAutoFit/>
          </a:bodyPr>
          <a:lstStyle/>
          <a:p>
            <a:r>
              <a:rPr lang="en-US" sz="4519" dirty="0">
                <a:latin typeface="Times New Roman" pitchFamily="18" charset="0"/>
                <a:cs typeface="Times New Roman" pitchFamily="18" charset="0"/>
              </a:rPr>
              <a:t>B. </a:t>
            </a:r>
            <a:r>
              <a:rPr lang="en-US" sz="4519" dirty="0" err="1">
                <a:latin typeface="Times New Roman" pitchFamily="18" charset="0"/>
                <a:cs typeface="Times New Roman" pitchFamily="18" charset="0"/>
              </a:rPr>
              <a:t>Hàn</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Quốc</a:t>
            </a:r>
            <a:endParaRPr lang="en-US" sz="4519"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a:stretch>
            <a:fillRect/>
          </a:stretch>
        </p:blipFill>
        <p:spPr>
          <a:xfrm>
            <a:off x="6537422" y="3691963"/>
            <a:ext cx="1448909" cy="1448909"/>
          </a:xfrm>
          <a:prstGeom prst="rect">
            <a:avLst/>
          </a:prstGeom>
        </p:spPr>
      </p:pic>
      <p:sp>
        <p:nvSpPr>
          <p:cNvPr id="8" name="Rectangle 7"/>
          <p:cNvSpPr/>
          <p:nvPr/>
        </p:nvSpPr>
        <p:spPr>
          <a:xfrm>
            <a:off x="8383226" y="4155147"/>
            <a:ext cx="3328186" cy="787780"/>
          </a:xfrm>
          <a:prstGeom prst="rect">
            <a:avLst/>
          </a:prstGeom>
        </p:spPr>
        <p:txBody>
          <a:bodyPr wrap="square">
            <a:spAutoFit/>
          </a:bodyPr>
          <a:lstStyle/>
          <a:p>
            <a:r>
              <a:rPr lang="en-US" sz="4519" dirty="0">
                <a:latin typeface="Times New Roman" pitchFamily="18" charset="0"/>
                <a:cs typeface="Times New Roman" pitchFamily="18" charset="0"/>
              </a:rPr>
              <a:t>C. Singapore</a:t>
            </a:r>
          </a:p>
        </p:txBody>
      </p:sp>
      <p:pic>
        <p:nvPicPr>
          <p:cNvPr id="9" name="Picture 8" descr="d2e40e093925d5cd121e9fb2a5a4a00d.png"/>
          <p:cNvPicPr>
            <a:picLocks noChangeAspect="1"/>
          </p:cNvPicPr>
          <p:nvPr/>
        </p:nvPicPr>
        <p:blipFill>
          <a:blip r:embed="rId3"/>
          <a:stretch>
            <a:fillRect/>
          </a:stretch>
        </p:blipFill>
        <p:spPr>
          <a:xfrm>
            <a:off x="6590023" y="5928581"/>
            <a:ext cx="1448909" cy="1448909"/>
          </a:xfrm>
          <a:prstGeom prst="rect">
            <a:avLst/>
          </a:prstGeom>
        </p:spPr>
      </p:pic>
      <p:sp>
        <p:nvSpPr>
          <p:cNvPr id="10" name="Rectangle 9"/>
          <p:cNvSpPr/>
          <p:nvPr/>
        </p:nvSpPr>
        <p:spPr>
          <a:xfrm>
            <a:off x="8435827" y="6287222"/>
            <a:ext cx="3734645" cy="787780"/>
          </a:xfrm>
          <a:prstGeom prst="rect">
            <a:avLst/>
          </a:prstGeom>
        </p:spPr>
        <p:txBody>
          <a:bodyPr wrap="square">
            <a:spAutoFit/>
          </a:bodyPr>
          <a:lstStyle/>
          <a:p>
            <a:r>
              <a:rPr lang="en-US" sz="4519" dirty="0">
                <a:latin typeface="Times New Roman" pitchFamily="18" charset="0"/>
                <a:cs typeface="Times New Roman" pitchFamily="18" charset="0"/>
              </a:rPr>
              <a:t>D. </a:t>
            </a:r>
            <a:r>
              <a:rPr lang="en-US" sz="4519" dirty="0" err="1">
                <a:latin typeface="Times New Roman" pitchFamily="18" charset="0"/>
                <a:cs typeface="Times New Roman" pitchFamily="18" charset="0"/>
              </a:rPr>
              <a:t>Trung</a:t>
            </a:r>
            <a:r>
              <a:rPr lang="en-US" sz="4519" dirty="0">
                <a:latin typeface="Times New Roman" pitchFamily="18" charset="0"/>
                <a:cs typeface="Times New Roman" pitchFamily="18" charset="0"/>
              </a:rPr>
              <a:t> </a:t>
            </a:r>
            <a:r>
              <a:rPr lang="en-US" sz="4519" dirty="0" err="1">
                <a:latin typeface="Times New Roman" pitchFamily="18" charset="0"/>
                <a:cs typeface="Times New Roman" pitchFamily="18" charset="0"/>
              </a:rPr>
              <a:t>Quốc</a:t>
            </a:r>
            <a:endParaRPr lang="en-US" sz="4519" dirty="0">
              <a:latin typeface="Times New Roman" pitchFamily="18" charset="0"/>
              <a:cs typeface="Times New Roman" pitchFamily="18" charset="0"/>
            </a:endParaRP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rgbClr val="FF99FF">
                  <a:tint val="45000"/>
                  <a:satMod val="400000"/>
                </a:srgb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 </a:t>
            </a:r>
            <a:r>
              <a:rPr lang="en-US" sz="4000" b="1" dirty="0">
                <a:latin typeface="Times New Roman" pitchFamily="18" charset="0"/>
                <a:cs typeface="Times New Roman" pitchFamily="18" charset="0"/>
              </a:rPr>
              <a:t>8</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3"/>
                                        </p:tgtEl>
                                        <p:attrNameLst>
                                          <p:attrName>r</p:attrName>
                                        </p:attrNameLst>
                                      </p:cBhvr>
                                    </p:animRot>
                                  </p:childTnLst>
                                </p:cTn>
                              </p:par>
                              <p:par>
                                <p:cTn id="39" presetID="15" presetClass="emph" presetSubtype="0" nodeType="withEffect">
                                  <p:stCondLst>
                                    <p:cond delay="0"/>
                                  </p:stCondLst>
                                  <p:iterate type="lt">
                                    <p:tmAbs val="25"/>
                                  </p:iterate>
                                  <p:childTnLst>
                                    <p:set>
                                      <p:cBhvr override="childStyle">
                                        <p:cTn id="40" dur="indefinite"/>
                                        <p:tgtEl>
                                          <p:spTgt spid="4">
                                            <p:txEl>
                                              <p:pRg st="0" end="0"/>
                                            </p:txEl>
                                          </p:spTgt>
                                        </p:tgtEl>
                                        <p:attrNameLst>
                                          <p:attrName>style.fontWeight</p:attrName>
                                        </p:attrNameLst>
                                      </p:cBhvr>
                                      <p:to>
                                        <p:strVal val="bold"/>
                                      </p:to>
                                    </p:set>
                                  </p:childTnLst>
                                </p:cTn>
                              </p:par>
                              <p:par>
                                <p:cTn id="41" presetID="19" presetClass="emph" presetSubtype="0" fill="hold" nodeType="withEffect">
                                  <p:stCondLst>
                                    <p:cond delay="0"/>
                                  </p:stCondLst>
                                  <p:iterate type="lt">
                                    <p:tmPct val="0"/>
                                  </p:iterate>
                                  <p:childTnLst>
                                    <p:animClr clrSpc="rgb" dir="cw">
                                      <p:cBhvr override="childStyle">
                                        <p:cTn id="42" dur="500" fill="hold"/>
                                        <p:tgtEl>
                                          <p:spTgt spid="4">
                                            <p:txEl>
                                              <p:pRg st="0" end="0"/>
                                            </p:txEl>
                                          </p:spTgt>
                                        </p:tgtEl>
                                        <p:attrNameLst>
                                          <p:attrName>style.color</p:attrName>
                                        </p:attrNameLst>
                                      </p:cBhvr>
                                      <p:to>
                                        <a:srgbClr val="21ED2B"/>
                                      </p:to>
                                    </p:animClr>
                                    <p:animClr clrSpc="rgb" dir="cw">
                                      <p:cBhvr>
                                        <p:cTn id="43" dur="500" fill="hold"/>
                                        <p:tgtEl>
                                          <p:spTgt spid="4">
                                            <p:txEl>
                                              <p:pRg st="0" end="0"/>
                                            </p:txEl>
                                          </p:spTgt>
                                        </p:tgtEl>
                                        <p:attrNameLst>
                                          <p:attrName>fillcolor</p:attrName>
                                        </p:attrNameLst>
                                      </p:cBhvr>
                                      <p:to>
                                        <a:srgbClr val="21ED2B"/>
                                      </p:to>
                                    </p:animClr>
                                    <p:set>
                                      <p:cBhvr>
                                        <p:cTn id="44" dur="500" fill="hold"/>
                                        <p:tgtEl>
                                          <p:spTgt spid="4">
                                            <p:txEl>
                                              <p:pRg st="0" end="0"/>
                                            </p:txEl>
                                          </p:spTgt>
                                        </p:tgtEl>
                                        <p:attrNameLst>
                                          <p:attrName>fill.type</p:attrName>
                                        </p:attrNameLst>
                                      </p:cBhvr>
                                      <p:to>
                                        <p:strVal val="solid"/>
                                      </p:to>
                                    </p:set>
                                    <p:set>
                                      <p:cBhvr>
                                        <p:cTn id="45"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96621"/>
            <a:ext cx="12634913" cy="1204945"/>
          </a:xfrm>
          <a:prstGeom prst="rect">
            <a:avLst/>
          </a:prstGeom>
        </p:spPr>
        <p:txBody>
          <a:bodyPr wrap="square">
            <a:spAutoFit/>
          </a:bodyPr>
          <a:lstStyle/>
          <a:p>
            <a:pPr algn="just"/>
            <a:r>
              <a:rPr lang="vi-VN" sz="3615" b="1" dirty="0">
                <a:solidFill>
                  <a:srgbClr val="FF0000"/>
                </a:solidFill>
                <a:latin typeface="Times New Roman" pitchFamily="18" charset="0"/>
                <a:cs typeface="Times New Roman" pitchFamily="18" charset="0"/>
              </a:rPr>
              <a:t>Câu văn nào nói lên tầm quan trọng của nhà trường đối với thế hệ trẻ?</a:t>
            </a:r>
            <a:endParaRPr lang="en-US" sz="3615"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cstate="print"/>
          <a:stretch>
            <a:fillRect/>
          </a:stretch>
        </p:blipFill>
        <p:spPr>
          <a:xfrm>
            <a:off x="292292" y="2901653"/>
            <a:ext cx="1090268" cy="1090268"/>
          </a:xfrm>
          <a:prstGeom prst="rect">
            <a:avLst/>
          </a:prstGeom>
        </p:spPr>
      </p:pic>
      <p:sp>
        <p:nvSpPr>
          <p:cNvPr id="4" name="Rectangle 3"/>
          <p:cNvSpPr/>
          <p:nvPr/>
        </p:nvSpPr>
        <p:spPr>
          <a:xfrm>
            <a:off x="1669472" y="3073801"/>
            <a:ext cx="10558383" cy="954107"/>
          </a:xfrm>
          <a:prstGeom prst="rect">
            <a:avLst/>
          </a:prstGeom>
        </p:spPr>
        <p:txBody>
          <a:bodyPr wrap="square">
            <a:spAutoFit/>
          </a:bodyPr>
          <a:lstStyle/>
          <a:p>
            <a:pPr algn="just"/>
            <a:r>
              <a:rPr lang="vi-VN" sz="2800" dirty="0">
                <a:latin typeface="Times New Roman" pitchFamily="18" charset="0"/>
                <a:cs typeface="Times New Roman" pitchFamily="18" charset="0"/>
              </a:rPr>
              <a:t>A. Đi đi con, hãy can đảm lên, thế giới này là của con, bước qua cánh cổng trường là một điều kì diệu sẽ mở ra</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5" name="Picture 4" descr="d2e40e093925d5cd121e9fb2a5a4a00d.png"/>
          <p:cNvPicPr>
            <a:picLocks noChangeAspect="1"/>
          </p:cNvPicPr>
          <p:nvPr/>
        </p:nvPicPr>
        <p:blipFill>
          <a:blip r:embed="rId3" cstate="print"/>
          <a:stretch>
            <a:fillRect/>
          </a:stretch>
        </p:blipFill>
        <p:spPr>
          <a:xfrm>
            <a:off x="292292" y="4106686"/>
            <a:ext cx="1090268" cy="1090268"/>
          </a:xfrm>
          <a:prstGeom prst="rect">
            <a:avLst/>
          </a:prstGeom>
        </p:spPr>
      </p:pic>
      <p:sp>
        <p:nvSpPr>
          <p:cNvPr id="6" name="Rectangle 5"/>
          <p:cNvSpPr/>
          <p:nvPr/>
        </p:nvSpPr>
        <p:spPr>
          <a:xfrm>
            <a:off x="1669472" y="4105386"/>
            <a:ext cx="10501000" cy="1384995"/>
          </a:xfrm>
          <a:prstGeom prst="rect">
            <a:avLst/>
          </a:prstGeom>
        </p:spPr>
        <p:txBody>
          <a:bodyPr wrap="square">
            <a:spAutoFit/>
          </a:bodyPr>
          <a:lstStyle/>
          <a:p>
            <a:pPr algn="just"/>
            <a:r>
              <a:rPr lang="vi-VN" sz="2800" dirty="0">
                <a:latin typeface="Times New Roman" pitchFamily="18" charset="0"/>
                <a:cs typeface="Times New Roman" pitchFamily="18" charset="0"/>
              </a:rPr>
              <a:t>B. Ai cũng biết rằng mỗi sai lầm trong giáo dục sẽ ảnh hưởng đến cả một thế hệ mai sau, và sai lầm một li có thể đưa thế hệ ấy đi chệch cả hàng dặm sau này</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7" name="Picture 6" descr="d2e40e093925d5cd121e9fb2a5a4a00d.png"/>
          <p:cNvPicPr>
            <a:picLocks noChangeAspect="1"/>
          </p:cNvPicPr>
          <p:nvPr/>
        </p:nvPicPr>
        <p:blipFill>
          <a:blip r:embed="rId3" cstate="print"/>
          <a:stretch>
            <a:fillRect/>
          </a:stretch>
        </p:blipFill>
        <p:spPr>
          <a:xfrm>
            <a:off x="349674" y="5483867"/>
            <a:ext cx="1090268" cy="1090268"/>
          </a:xfrm>
          <a:prstGeom prst="rect">
            <a:avLst/>
          </a:prstGeom>
        </p:spPr>
      </p:pic>
      <p:sp>
        <p:nvSpPr>
          <p:cNvPr id="8" name="Rectangle 7"/>
          <p:cNvSpPr/>
          <p:nvPr/>
        </p:nvSpPr>
        <p:spPr>
          <a:xfrm>
            <a:off x="1669472" y="5687574"/>
            <a:ext cx="9812410" cy="954107"/>
          </a:xfrm>
          <a:prstGeom prst="rect">
            <a:avLst/>
          </a:prstGeom>
        </p:spPr>
        <p:txBody>
          <a:bodyPr wrap="square">
            <a:spAutoFit/>
          </a:bodyPr>
          <a:lstStyle/>
          <a:p>
            <a:pPr algn="just"/>
            <a:r>
              <a:rPr lang="vi-VN" sz="2800" dirty="0">
                <a:latin typeface="Times New Roman" pitchFamily="18" charset="0"/>
                <a:cs typeface="Times New Roman" pitchFamily="18" charset="0"/>
              </a:rPr>
              <a:t>C. Người lớn nghỉ việc để đưa trẻ con đến trường, đường phố được dọn quang đãng và trang trí tươi vui.</a:t>
            </a:r>
          </a:p>
        </p:txBody>
      </p:sp>
      <p:pic>
        <p:nvPicPr>
          <p:cNvPr id="9" name="Picture 8" descr="d2e40e093925d5cd121e9fb2a5a4a00d.png"/>
          <p:cNvPicPr>
            <a:picLocks noChangeAspect="1"/>
          </p:cNvPicPr>
          <p:nvPr/>
        </p:nvPicPr>
        <p:blipFill>
          <a:blip r:embed="rId3" cstate="print"/>
          <a:stretch>
            <a:fillRect/>
          </a:stretch>
        </p:blipFill>
        <p:spPr>
          <a:xfrm>
            <a:off x="349674" y="6803664"/>
            <a:ext cx="1090268" cy="1090268"/>
          </a:xfrm>
          <a:prstGeom prst="rect">
            <a:avLst/>
          </a:prstGeom>
        </p:spPr>
      </p:pic>
      <p:sp>
        <p:nvSpPr>
          <p:cNvPr id="10" name="Rectangle 9"/>
          <p:cNvSpPr/>
          <p:nvPr/>
        </p:nvSpPr>
        <p:spPr>
          <a:xfrm>
            <a:off x="1669472" y="6803665"/>
            <a:ext cx="10443618" cy="1815882"/>
          </a:xfrm>
          <a:prstGeom prst="rect">
            <a:avLst/>
          </a:prstGeom>
        </p:spPr>
        <p:txBody>
          <a:bodyPr wrap="square">
            <a:spAutoFit/>
          </a:bodyPr>
          <a:lstStyle/>
          <a:p>
            <a:pPr algn="just"/>
            <a:r>
              <a:rPr lang="vi-VN" sz="2800" dirty="0">
                <a:latin typeface="Times New Roman" pitchFamily="18" charset="0"/>
                <a:cs typeface="Times New Roman" pitchFamily="18" charset="0"/>
              </a:rPr>
              <a:t>D. Các quan chức không chỉ ngồi trên hàng ghế danh dự mà nhân dịp này còn xem xét ngôi trường, gặp gỡ với Ban Giám hiệu, thầy, cô giáo và phụ huynh học sinh, để kịp điều chỉnh kịp thời những chính sách về giáo dục</a:t>
            </a: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a:t>
            </a:r>
            <a:r>
              <a:rPr lang="vi-VN" sz="4000" b="1" dirty="0">
                <a:solidFill>
                  <a:srgbClr val="6600FF"/>
                </a:solidFill>
                <a:latin typeface="Times New Roman" pitchFamily="18" charset="0"/>
                <a:cs typeface="Times New Roman" pitchFamily="18" charset="0"/>
              </a:rPr>
              <a:t> </a:t>
            </a:r>
            <a:r>
              <a:rPr lang="en-US" sz="4000" b="1" dirty="0">
                <a:latin typeface="Times New Roman" pitchFamily="18" charset="0"/>
                <a:cs typeface="Times New Roman" pitchFamily="18" charset="0"/>
              </a:rPr>
              <a:t>9</a:t>
            </a:r>
            <a:r>
              <a:rPr lang="vi-VN" sz="4000" b="1"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5"/>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2800"/>
                                        <p:tgtEl>
                                          <p:spTgt spid="6"/>
                                        </p:tgtEl>
                                        <p:attrNameLst>
                                          <p:attrName>style.fontWeight</p:attrName>
                                        </p:attrNameLst>
                                      </p:cBhvr>
                                      <p:to>
                                        <p:strVal val="bold"/>
                                      </p:to>
                                    </p:set>
                                  </p:childTnLst>
                                </p:cTn>
                              </p:par>
                              <p:par>
                                <p:cTn id="41" presetID="19" presetClass="emph" presetSubtype="0" fill="hold" grpId="2" nodeType="withEffect">
                                  <p:stCondLst>
                                    <p:cond delay="0"/>
                                  </p:stCondLst>
                                  <p:iterate type="lt">
                                    <p:tmPct val="0"/>
                                  </p:iterate>
                                  <p:childTnLst>
                                    <p:animClr clrSpc="rgb" dir="cw">
                                      <p:cBhvr override="childStyle">
                                        <p:cTn id="42" dur="500" fill="hold"/>
                                        <p:tgtEl>
                                          <p:spTgt spid="6"/>
                                        </p:tgtEl>
                                        <p:attrNameLst>
                                          <p:attrName>style.color</p:attrName>
                                        </p:attrNameLst>
                                      </p:cBhvr>
                                      <p:to>
                                        <a:srgbClr val="1BF33F"/>
                                      </p:to>
                                    </p:animClr>
                                    <p:animClr clrSpc="rgb" dir="cw">
                                      <p:cBhvr>
                                        <p:cTn id="43" dur="500" fill="hold"/>
                                        <p:tgtEl>
                                          <p:spTgt spid="6"/>
                                        </p:tgtEl>
                                        <p:attrNameLst>
                                          <p:attrName>fillcolor</p:attrName>
                                        </p:attrNameLst>
                                      </p:cBhvr>
                                      <p:to>
                                        <a:srgbClr val="1BF33F"/>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P spid="6" grpId="2"/>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205" y="1868768"/>
            <a:ext cx="11476503" cy="718210"/>
          </a:xfrm>
          <a:prstGeom prst="rect">
            <a:avLst/>
          </a:prstGeom>
        </p:spPr>
        <p:txBody>
          <a:bodyPr wrap="square">
            <a:spAutoFit/>
          </a:bodyPr>
          <a:lstStyle/>
          <a:p>
            <a:pPr algn="ctr"/>
            <a:r>
              <a:rPr lang="vi-VN" sz="4067" b="1" dirty="0">
                <a:solidFill>
                  <a:srgbClr val="FF0000"/>
                </a:solidFill>
                <a:latin typeface="Times New Roman" pitchFamily="18" charset="0"/>
                <a:cs typeface="Times New Roman" pitchFamily="18" charset="0"/>
              </a:rPr>
              <a:t>Nội dung của bài </a:t>
            </a:r>
            <a:r>
              <a:rPr lang="vi-VN" sz="4067" b="1" i="1" dirty="0">
                <a:solidFill>
                  <a:srgbClr val="FF0000"/>
                </a:solidFill>
                <a:latin typeface="Times New Roman" pitchFamily="18" charset="0"/>
                <a:cs typeface="Times New Roman" pitchFamily="18" charset="0"/>
              </a:rPr>
              <a:t>Cổng trường mở ra </a:t>
            </a:r>
            <a:r>
              <a:rPr lang="vi-VN" sz="4067" b="1" dirty="0">
                <a:solidFill>
                  <a:srgbClr val="FF0000"/>
                </a:solidFill>
                <a:latin typeface="Times New Roman" pitchFamily="18" charset="0"/>
                <a:cs typeface="Times New Roman" pitchFamily="18" charset="0"/>
              </a:rPr>
              <a:t>là gì?</a:t>
            </a:r>
            <a:endParaRPr lang="en-US" sz="4067"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cstate="print"/>
          <a:stretch>
            <a:fillRect/>
          </a:stretch>
        </p:blipFill>
        <p:spPr>
          <a:xfrm>
            <a:off x="292292" y="2901653"/>
            <a:ext cx="1090268" cy="1090268"/>
          </a:xfrm>
          <a:prstGeom prst="rect">
            <a:avLst/>
          </a:prstGeom>
        </p:spPr>
      </p:pic>
      <p:sp>
        <p:nvSpPr>
          <p:cNvPr id="4" name="Rectangle 3"/>
          <p:cNvSpPr/>
          <p:nvPr/>
        </p:nvSpPr>
        <p:spPr>
          <a:xfrm>
            <a:off x="1669472" y="3073802"/>
            <a:ext cx="10328853" cy="648639"/>
          </a:xfrm>
          <a:prstGeom prst="rect">
            <a:avLst/>
          </a:prstGeom>
        </p:spPr>
        <p:txBody>
          <a:bodyPr wrap="square">
            <a:spAutoFit/>
          </a:bodyPr>
          <a:lstStyle/>
          <a:p>
            <a:r>
              <a:rPr lang="vi-VN" sz="3615" dirty="0">
                <a:latin typeface="Times New Roman" pitchFamily="18" charset="0"/>
                <a:cs typeface="Times New Roman" pitchFamily="18" charset="0"/>
              </a:rPr>
              <a:t>A. Kể về buổi khai trường đầu tiên của đứa con</a:t>
            </a:r>
          </a:p>
        </p:txBody>
      </p:sp>
      <p:pic>
        <p:nvPicPr>
          <p:cNvPr id="5" name="Picture 4" descr="d2e40e093925d5cd121e9fb2a5a4a00d.png"/>
          <p:cNvPicPr>
            <a:picLocks noChangeAspect="1"/>
          </p:cNvPicPr>
          <p:nvPr/>
        </p:nvPicPr>
        <p:blipFill>
          <a:blip r:embed="rId3" cstate="print"/>
          <a:stretch>
            <a:fillRect/>
          </a:stretch>
        </p:blipFill>
        <p:spPr>
          <a:xfrm>
            <a:off x="292292" y="4106686"/>
            <a:ext cx="1090268" cy="1090268"/>
          </a:xfrm>
          <a:prstGeom prst="rect">
            <a:avLst/>
          </a:prstGeom>
        </p:spPr>
      </p:pic>
      <p:sp>
        <p:nvSpPr>
          <p:cNvPr id="6" name="Rectangle 5"/>
          <p:cNvSpPr/>
          <p:nvPr/>
        </p:nvSpPr>
        <p:spPr>
          <a:xfrm>
            <a:off x="1669472" y="4106687"/>
            <a:ext cx="10501000" cy="1204945"/>
          </a:xfrm>
          <a:prstGeom prst="rect">
            <a:avLst/>
          </a:prstGeom>
        </p:spPr>
        <p:txBody>
          <a:bodyPr wrap="square">
            <a:spAutoFit/>
          </a:bodyPr>
          <a:lstStyle/>
          <a:p>
            <a:r>
              <a:rPr lang="vi-VN" sz="3615" dirty="0">
                <a:latin typeface="Times New Roman" pitchFamily="18" charset="0"/>
                <a:cs typeface="Times New Roman" pitchFamily="18" charset="0"/>
              </a:rPr>
              <a:t>B. Những dòng nhật kí tâm tình, nhỏ nhẹ về tình yêu thương của người mẹ đối với con</a:t>
            </a:r>
          </a:p>
        </p:txBody>
      </p:sp>
      <p:pic>
        <p:nvPicPr>
          <p:cNvPr id="7" name="Picture 6" descr="d2e40e093925d5cd121e9fb2a5a4a00d.png"/>
          <p:cNvPicPr>
            <a:picLocks noChangeAspect="1"/>
          </p:cNvPicPr>
          <p:nvPr/>
        </p:nvPicPr>
        <p:blipFill>
          <a:blip r:embed="rId3" cstate="print"/>
          <a:stretch>
            <a:fillRect/>
          </a:stretch>
        </p:blipFill>
        <p:spPr>
          <a:xfrm>
            <a:off x="349674" y="5483867"/>
            <a:ext cx="1090268" cy="1090268"/>
          </a:xfrm>
          <a:prstGeom prst="rect">
            <a:avLst/>
          </a:prstGeom>
        </p:spPr>
      </p:pic>
      <p:sp>
        <p:nvSpPr>
          <p:cNvPr id="8" name="Rectangle 7"/>
          <p:cNvSpPr/>
          <p:nvPr/>
        </p:nvSpPr>
        <p:spPr>
          <a:xfrm>
            <a:off x="1669472" y="5713397"/>
            <a:ext cx="9812410" cy="648639"/>
          </a:xfrm>
          <a:prstGeom prst="rect">
            <a:avLst/>
          </a:prstGeom>
        </p:spPr>
        <p:txBody>
          <a:bodyPr wrap="square">
            <a:spAutoFit/>
          </a:bodyPr>
          <a:lstStyle/>
          <a:p>
            <a:r>
              <a:rPr lang="vi-VN" sz="3615" dirty="0">
                <a:latin typeface="Times New Roman" pitchFamily="18" charset="0"/>
                <a:cs typeface="Times New Roman" pitchFamily="18" charset="0"/>
              </a:rPr>
              <a:t>C. Vai trò to lớn của trường học đối với con người</a:t>
            </a:r>
          </a:p>
        </p:txBody>
      </p:sp>
      <p:pic>
        <p:nvPicPr>
          <p:cNvPr id="9" name="Picture 8" descr="d2e40e093925d5cd121e9fb2a5a4a00d.png"/>
          <p:cNvPicPr>
            <a:picLocks noChangeAspect="1"/>
          </p:cNvPicPr>
          <p:nvPr/>
        </p:nvPicPr>
        <p:blipFill>
          <a:blip r:embed="rId3" cstate="print"/>
          <a:stretch>
            <a:fillRect/>
          </a:stretch>
        </p:blipFill>
        <p:spPr>
          <a:xfrm>
            <a:off x="349674" y="6803664"/>
            <a:ext cx="1090268" cy="1090268"/>
          </a:xfrm>
          <a:prstGeom prst="rect">
            <a:avLst/>
          </a:prstGeom>
        </p:spPr>
      </p:pic>
      <p:sp>
        <p:nvSpPr>
          <p:cNvPr id="10" name="Rectangle 9"/>
          <p:cNvSpPr/>
          <p:nvPr/>
        </p:nvSpPr>
        <p:spPr>
          <a:xfrm>
            <a:off x="1669472" y="6981237"/>
            <a:ext cx="10443618" cy="648639"/>
          </a:xfrm>
          <a:prstGeom prst="rect">
            <a:avLst/>
          </a:prstGeom>
        </p:spPr>
        <p:txBody>
          <a:bodyPr wrap="square">
            <a:spAutoFit/>
          </a:bodyPr>
          <a:lstStyle/>
          <a:p>
            <a:r>
              <a:rPr lang="vi-VN" sz="3615" dirty="0">
                <a:latin typeface="Times New Roman" pitchFamily="18" charset="0"/>
                <a:cs typeface="Times New Roman" pitchFamily="18" charset="0"/>
              </a:rPr>
              <a:t>D. Đáp án B và C</a:t>
            </a: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 1</a:t>
            </a:r>
            <a:r>
              <a:rPr lang="en-US" sz="4000" b="1" dirty="0">
                <a:latin typeface="Times New Roman" pitchFamily="18" charset="0"/>
                <a:cs typeface="Times New Roman" pitchFamily="18" charset="0"/>
              </a:rPr>
              <a:t>0</a:t>
            </a:r>
            <a:r>
              <a:rPr lang="vi-VN" sz="4000" b="1"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iterate type="lt">
                                    <p:tmPct val="0"/>
                                  </p:iterate>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strips(downLeft)">
                                      <p:cBhvr>
                                        <p:cTn id="29" dur="500"/>
                                        <p:tgtEl>
                                          <p:spTgt spid="10">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9"/>
                                        </p:tgtEl>
                                        <p:attrNameLst>
                                          <p:attrName>r</p:attrName>
                                        </p:attrNameLst>
                                      </p:cBhvr>
                                    </p:animRot>
                                  </p:childTnLst>
                                </p:cTn>
                              </p:par>
                              <p:par>
                                <p:cTn id="37" presetID="19" presetClass="emph" presetSubtype="0" fill="hold" grpId="1" nodeType="withEffect">
                                  <p:stCondLst>
                                    <p:cond delay="0"/>
                                  </p:stCondLst>
                                  <p:iterate type="lt">
                                    <p:tmPct val="0"/>
                                  </p:iterate>
                                  <p:childTnLst>
                                    <p:animClr clrSpc="rgb" dir="cw">
                                      <p:cBhvr override="childStyle">
                                        <p:cTn id="38" dur="500" fill="hold"/>
                                        <p:tgtEl>
                                          <p:spTgt spid="10">
                                            <p:txEl>
                                              <p:pRg st="0" end="0"/>
                                            </p:txEl>
                                          </p:spTgt>
                                        </p:tgtEl>
                                        <p:attrNameLst>
                                          <p:attrName>style.color</p:attrName>
                                        </p:attrNameLst>
                                      </p:cBhvr>
                                      <p:to>
                                        <a:srgbClr val="1BF33F"/>
                                      </p:to>
                                    </p:animClr>
                                    <p:animClr clrSpc="rgb" dir="cw">
                                      <p:cBhvr>
                                        <p:cTn id="39" dur="500" fill="hold"/>
                                        <p:tgtEl>
                                          <p:spTgt spid="10">
                                            <p:txEl>
                                              <p:pRg st="0" end="0"/>
                                            </p:txEl>
                                          </p:spTgt>
                                        </p:tgtEl>
                                        <p:attrNameLst>
                                          <p:attrName>fillcolor</p:attrName>
                                        </p:attrNameLst>
                                      </p:cBhvr>
                                      <p:to>
                                        <a:srgbClr val="1BF33F"/>
                                      </p:to>
                                    </p:animClr>
                                    <p:set>
                                      <p:cBhvr>
                                        <p:cTn id="40" dur="500" fill="hold"/>
                                        <p:tgtEl>
                                          <p:spTgt spid="10">
                                            <p:txEl>
                                              <p:pRg st="0" end="0"/>
                                            </p:txEl>
                                          </p:spTgt>
                                        </p:tgtEl>
                                        <p:attrNameLst>
                                          <p:attrName>fill.type</p:attrName>
                                        </p:attrNameLst>
                                      </p:cBhvr>
                                      <p:to>
                                        <p:strVal val="solid"/>
                                      </p:to>
                                    </p:set>
                                    <p:set>
                                      <p:cBhvr>
                                        <p:cTn id="41" dur="500" fill="hold"/>
                                        <p:tgtEl>
                                          <p:spTgt spid="10">
                                            <p:txEl>
                                              <p:pRg st="0" end="0"/>
                                            </p:txEl>
                                          </p:spTgt>
                                        </p:tgtEl>
                                        <p:attrNameLst>
                                          <p:attrName>fill.on</p:attrName>
                                        </p:attrNameLst>
                                      </p:cBhvr>
                                      <p:to>
                                        <p:strVal val="true"/>
                                      </p:to>
                                    </p:set>
                                  </p:childTnLst>
                                </p:cTn>
                              </p:par>
                              <p:par>
                                <p:cTn id="42" presetID="15" presetClass="emph" presetSubtype="0" nodeType="withEffect">
                                  <p:stCondLst>
                                    <p:cond delay="0"/>
                                  </p:stCondLst>
                                  <p:iterate type="lt">
                                    <p:tmAbs val="25"/>
                                  </p:iterate>
                                  <p:childTnLst>
                                    <p:set>
                                      <p:cBhvr override="childStyle">
                                        <p:cTn id="43" dur="indefinite"/>
                                        <p:tgtEl>
                                          <p:spTgt spid="10">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build="allAtOnce"/>
      <p:bldP spid="10" grpId="1"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832" y="1919426"/>
            <a:ext cx="11304355" cy="718210"/>
          </a:xfrm>
          <a:prstGeom prst="rect">
            <a:avLst/>
          </a:prstGeom>
        </p:spPr>
        <p:txBody>
          <a:bodyPr wrap="square">
            <a:spAutoFit/>
          </a:bodyPr>
          <a:lstStyle/>
          <a:p>
            <a:pPr algn="ctr"/>
            <a:r>
              <a:rPr lang="en-US" sz="4067" b="1" dirty="0" err="1">
                <a:solidFill>
                  <a:srgbClr val="FF0000"/>
                </a:solidFill>
                <a:latin typeface="Times New Roman" pitchFamily="18" charset="0"/>
                <a:cs typeface="Times New Roman" pitchFamily="18" charset="0"/>
              </a:rPr>
              <a:t>Thế</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giới</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kì</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diệu</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mà</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tác</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giả</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nói</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tới</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là</a:t>
            </a:r>
            <a:r>
              <a:rPr lang="en-US" sz="4067" b="1" dirty="0">
                <a:solidFill>
                  <a:srgbClr val="FF0000"/>
                </a:solidFill>
                <a:latin typeface="Times New Roman" pitchFamily="18" charset="0"/>
                <a:cs typeface="Times New Roman" pitchFamily="18" charset="0"/>
              </a:rPr>
              <a:t> </a:t>
            </a:r>
            <a:r>
              <a:rPr lang="en-US" sz="4067" b="1" dirty="0" err="1">
                <a:solidFill>
                  <a:srgbClr val="FF0000"/>
                </a:solidFill>
                <a:latin typeface="Times New Roman" pitchFamily="18" charset="0"/>
                <a:cs typeface="Times New Roman" pitchFamily="18" charset="0"/>
              </a:rPr>
              <a:t>gì</a:t>
            </a:r>
            <a:r>
              <a:rPr lang="en-US" sz="4067" b="1" dirty="0">
                <a:solidFill>
                  <a:srgbClr val="FF0000"/>
                </a:solidFill>
                <a:latin typeface="Times New Roman" pitchFamily="18" charset="0"/>
                <a:cs typeface="Times New Roman" pitchFamily="18" charset="0"/>
              </a:rPr>
              <a:t>?</a:t>
            </a:r>
            <a:endParaRPr lang="en-US" sz="4067" dirty="0">
              <a:solidFill>
                <a:srgbClr val="FF0000"/>
              </a:solidFill>
              <a:latin typeface="Times New Roman" pitchFamily="18" charset="0"/>
              <a:cs typeface="Times New Roman" pitchFamily="18" charset="0"/>
            </a:endParaRPr>
          </a:p>
        </p:txBody>
      </p:sp>
      <p:pic>
        <p:nvPicPr>
          <p:cNvPr id="3" name="Picture 2" descr="d2e40e093925d5cd121e9fb2a5a4a00d.png"/>
          <p:cNvPicPr>
            <a:picLocks noChangeAspect="1"/>
          </p:cNvPicPr>
          <p:nvPr/>
        </p:nvPicPr>
        <p:blipFill>
          <a:blip r:embed="rId3" cstate="print"/>
          <a:stretch>
            <a:fillRect/>
          </a:stretch>
        </p:blipFill>
        <p:spPr>
          <a:xfrm>
            <a:off x="292292" y="2901653"/>
            <a:ext cx="1090268" cy="1090268"/>
          </a:xfrm>
          <a:prstGeom prst="rect">
            <a:avLst/>
          </a:prstGeom>
        </p:spPr>
      </p:pic>
      <p:sp>
        <p:nvSpPr>
          <p:cNvPr id="4" name="Rectangle 3"/>
          <p:cNvSpPr/>
          <p:nvPr/>
        </p:nvSpPr>
        <p:spPr>
          <a:xfrm>
            <a:off x="1669472" y="3073802"/>
            <a:ext cx="10328853" cy="648639"/>
          </a:xfrm>
          <a:prstGeom prst="rect">
            <a:avLst/>
          </a:prstGeom>
        </p:spPr>
        <p:txBody>
          <a:bodyPr wrap="square">
            <a:spAutoFit/>
          </a:bodyPr>
          <a:lstStyle/>
          <a:p>
            <a:r>
              <a:rPr lang="vi-VN" sz="3615" dirty="0">
                <a:latin typeface="Times New Roman" pitchFamily="18" charset="0"/>
                <a:cs typeface="Times New Roman" pitchFamily="18" charset="0"/>
              </a:rPr>
              <a:t>A. Thế giới của tri thức, kiến thức</a:t>
            </a:r>
          </a:p>
        </p:txBody>
      </p:sp>
      <p:pic>
        <p:nvPicPr>
          <p:cNvPr id="5" name="Picture 4" descr="d2e40e093925d5cd121e9fb2a5a4a00d.png"/>
          <p:cNvPicPr>
            <a:picLocks noChangeAspect="1"/>
          </p:cNvPicPr>
          <p:nvPr/>
        </p:nvPicPr>
        <p:blipFill>
          <a:blip r:embed="rId3" cstate="print"/>
          <a:stretch>
            <a:fillRect/>
          </a:stretch>
        </p:blipFill>
        <p:spPr>
          <a:xfrm>
            <a:off x="292292" y="4106686"/>
            <a:ext cx="1090268" cy="1090268"/>
          </a:xfrm>
          <a:prstGeom prst="rect">
            <a:avLst/>
          </a:prstGeom>
        </p:spPr>
      </p:pic>
      <p:sp>
        <p:nvSpPr>
          <p:cNvPr id="6" name="Rectangle 5"/>
          <p:cNvSpPr/>
          <p:nvPr/>
        </p:nvSpPr>
        <p:spPr>
          <a:xfrm>
            <a:off x="1669472" y="4106687"/>
            <a:ext cx="10501000" cy="1204945"/>
          </a:xfrm>
          <a:prstGeom prst="rect">
            <a:avLst/>
          </a:prstGeom>
        </p:spPr>
        <p:txBody>
          <a:bodyPr wrap="square">
            <a:spAutoFit/>
          </a:bodyPr>
          <a:lstStyle/>
          <a:p>
            <a:r>
              <a:rPr lang="vi-VN" sz="3615" dirty="0">
                <a:latin typeface="Times New Roman" pitchFamily="18" charset="0"/>
                <a:cs typeface="Times New Roman" pitchFamily="18" charset="0"/>
              </a:rPr>
              <a:t>B. Thế giới của tâm hồn, tình cảm, thế giới của tình thầy trò, tình bạn</a:t>
            </a:r>
          </a:p>
        </p:txBody>
      </p:sp>
      <p:pic>
        <p:nvPicPr>
          <p:cNvPr id="7" name="Picture 6" descr="d2e40e093925d5cd121e9fb2a5a4a00d.png"/>
          <p:cNvPicPr>
            <a:picLocks noChangeAspect="1"/>
          </p:cNvPicPr>
          <p:nvPr/>
        </p:nvPicPr>
        <p:blipFill>
          <a:blip r:embed="rId3" cstate="print"/>
          <a:stretch>
            <a:fillRect/>
          </a:stretch>
        </p:blipFill>
        <p:spPr>
          <a:xfrm>
            <a:off x="349674" y="5483867"/>
            <a:ext cx="1090268" cy="1090268"/>
          </a:xfrm>
          <a:prstGeom prst="rect">
            <a:avLst/>
          </a:prstGeom>
        </p:spPr>
      </p:pic>
      <p:sp>
        <p:nvSpPr>
          <p:cNvPr id="8" name="Rectangle 7"/>
          <p:cNvSpPr/>
          <p:nvPr/>
        </p:nvSpPr>
        <p:spPr>
          <a:xfrm>
            <a:off x="1669472" y="5713397"/>
            <a:ext cx="9812410" cy="1204945"/>
          </a:xfrm>
          <a:prstGeom prst="rect">
            <a:avLst/>
          </a:prstGeom>
        </p:spPr>
        <p:txBody>
          <a:bodyPr wrap="square">
            <a:spAutoFit/>
          </a:bodyPr>
          <a:lstStyle/>
          <a:p>
            <a:r>
              <a:rPr lang="vi-VN" sz="3615" dirty="0">
                <a:latin typeface="Times New Roman" pitchFamily="18" charset="0"/>
                <a:cs typeface="Times New Roman" pitchFamily="18" charset="0"/>
              </a:rPr>
              <a:t>C. Nhà trường là nơi nâng đỡ về tri thức, tình cảm, tư tưởng đạo lí, tình bạn, tình thầy trò…</a:t>
            </a:r>
          </a:p>
        </p:txBody>
      </p:sp>
      <p:pic>
        <p:nvPicPr>
          <p:cNvPr id="9" name="Picture 8" descr="d2e40e093925d5cd121e9fb2a5a4a00d.png"/>
          <p:cNvPicPr>
            <a:picLocks noChangeAspect="1"/>
          </p:cNvPicPr>
          <p:nvPr/>
        </p:nvPicPr>
        <p:blipFill>
          <a:blip r:embed="rId3" cstate="print"/>
          <a:stretch>
            <a:fillRect/>
          </a:stretch>
        </p:blipFill>
        <p:spPr>
          <a:xfrm>
            <a:off x="349674" y="6803664"/>
            <a:ext cx="1090268" cy="1090268"/>
          </a:xfrm>
          <a:prstGeom prst="rect">
            <a:avLst/>
          </a:prstGeom>
        </p:spPr>
      </p:pic>
      <p:sp>
        <p:nvSpPr>
          <p:cNvPr id="10" name="Rectangle 9"/>
          <p:cNvSpPr/>
          <p:nvPr/>
        </p:nvSpPr>
        <p:spPr>
          <a:xfrm>
            <a:off x="1669472" y="7147960"/>
            <a:ext cx="10443618" cy="648639"/>
          </a:xfrm>
          <a:prstGeom prst="rect">
            <a:avLst/>
          </a:prstGeom>
        </p:spPr>
        <p:txBody>
          <a:bodyPr wrap="square">
            <a:spAutoFit/>
          </a:bodyPr>
          <a:lstStyle/>
          <a:p>
            <a:r>
              <a:rPr lang="vi-VN" sz="3615" dirty="0">
                <a:latin typeface="Times New Roman" pitchFamily="18" charset="0"/>
                <a:cs typeface="Times New Roman" pitchFamily="18" charset="0"/>
              </a:rPr>
              <a:t>D. Tất cả các đáp án trên</a:t>
            </a:r>
          </a:p>
        </p:txBody>
      </p:sp>
      <p:grpSp>
        <p:nvGrpSpPr>
          <p:cNvPr id="11" name="PA_组合 3">
            <a:extLst>
              <a:ext uri="{FF2B5EF4-FFF2-40B4-BE49-F238E27FC236}">
                <a16:creationId xmlns:a16="http://schemas.microsoft.com/office/drawing/2014/main" id="{4B20D9CF-3A2C-4E35-8EC3-2845CD120088}"/>
              </a:ext>
            </a:extLst>
          </p:cNvPr>
          <p:cNvGrpSpPr/>
          <p:nvPr>
            <p:custDataLst>
              <p:tags r:id="rId1"/>
            </p:custDataLst>
          </p:nvPr>
        </p:nvGrpSpPr>
        <p:grpSpPr>
          <a:xfrm>
            <a:off x="76517" y="-351455"/>
            <a:ext cx="5892903" cy="2286000"/>
            <a:chOff x="3310452" y="492708"/>
            <a:chExt cx="5686328" cy="2363913"/>
          </a:xfrm>
        </p:grpSpPr>
        <p:pic>
          <p:nvPicPr>
            <p:cNvPr id="12" name="图片 2">
              <a:extLst>
                <a:ext uri="{FF2B5EF4-FFF2-40B4-BE49-F238E27FC236}">
                  <a16:creationId xmlns:a16="http://schemas.microsoft.com/office/drawing/2014/main" id="{3631CC96-E12A-42F8-BF49-026C830A5BA6}"/>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310452" y="785096"/>
              <a:ext cx="4790393" cy="2071525"/>
            </a:xfrm>
            <a:prstGeom prst="rect">
              <a:avLst/>
            </a:prstGeom>
          </p:spPr>
        </p:pic>
        <p:sp>
          <p:nvSpPr>
            <p:cNvPr id="13" name="文本框 1">
              <a:extLst>
                <a:ext uri="{FF2B5EF4-FFF2-40B4-BE49-F238E27FC236}">
                  <a16:creationId xmlns:a16="http://schemas.microsoft.com/office/drawing/2014/main" id="{BA528E16-DDF6-41D5-B5F5-1A2D3C42CDD3}"/>
                </a:ext>
              </a:extLst>
            </p:cNvPr>
            <p:cNvSpPr txBox="1"/>
            <p:nvPr/>
          </p:nvSpPr>
          <p:spPr>
            <a:xfrm>
              <a:off x="6060733" y="492708"/>
              <a:ext cx="2936047" cy="516163"/>
            </a:xfrm>
            <a:prstGeom prst="rect">
              <a:avLst/>
            </a:prstGeom>
            <a:noFill/>
          </p:spPr>
          <p:txBody>
            <a:bodyPr wrap="square" rtlCol="0">
              <a:spAutoFit/>
            </a:bodyPr>
            <a:lstStyle/>
            <a:p>
              <a:pPr algn="ctr"/>
              <a:endParaRPr lang="en-US" sz="3600" b="1" dirty="0">
                <a:solidFill>
                  <a:srgbClr val="FF0066"/>
                </a:solidFill>
                <a:latin typeface="UVN Chim Bien Nang" panose="0209080305050A020404" pitchFamily="18" charset="0"/>
                <a:cs typeface="Times New Roman" panose="02020603050405020304" pitchFamily="18" charset="0"/>
              </a:endParaRPr>
            </a:p>
          </p:txBody>
        </p:sp>
      </p:grpSp>
      <p:sp>
        <p:nvSpPr>
          <p:cNvPr id="14" name="Rectangle 13"/>
          <p:cNvSpPr/>
          <p:nvPr/>
        </p:nvSpPr>
        <p:spPr>
          <a:xfrm>
            <a:off x="1473056" y="569265"/>
            <a:ext cx="2454307" cy="707886"/>
          </a:xfrm>
          <a:prstGeom prst="rect">
            <a:avLst/>
          </a:prstGeom>
        </p:spPr>
        <p:txBody>
          <a:bodyPr wrap="square">
            <a:spAutoFit/>
          </a:bodyPr>
          <a:lstStyle/>
          <a:p>
            <a:pPr algn="ctr"/>
            <a:r>
              <a:rPr lang="vi-VN" sz="4000" b="1" dirty="0">
                <a:latin typeface="Times New Roman" pitchFamily="18" charset="0"/>
                <a:cs typeface="Times New Roman" pitchFamily="18" charset="0"/>
              </a:rPr>
              <a:t>Câu 1</a:t>
            </a:r>
            <a:r>
              <a:rPr lang="en-US" sz="4000" b="1" dirty="0">
                <a:latin typeface="Times New Roman" pitchFamily="18" charset="0"/>
                <a:cs typeface="Times New Roman" pitchFamily="18" charset="0"/>
              </a:rPr>
              <a:t>1</a:t>
            </a:r>
            <a:r>
              <a:rPr lang="vi-VN" sz="4000" b="1" dirty="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par>
                                <p:cTn id="24" presetID="18" presetClass="entr" presetSubtype="1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iterate type="lt">
                                    <p:tmPct val="0"/>
                                  </p:iterate>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gtEl>
                                        <p:attrNameLst>
                                          <p:attrName>r</p:attrName>
                                        </p:attrNameLst>
                                      </p:cBhvr>
                                    </p:animRot>
                                  </p:childTnLst>
                                </p:cTn>
                              </p:par>
                              <p:par>
                                <p:cTn id="39" presetID="15" presetClass="emph" presetSubtype="0" grpId="1" nodeType="withEffect">
                                  <p:stCondLst>
                                    <p:cond delay="0"/>
                                  </p:stCondLst>
                                  <p:iterate type="lt">
                                    <p:tmAbs val="25"/>
                                  </p:iterate>
                                  <p:childTnLst>
                                    <p:set>
                                      <p:cBhvr override="childStyle">
                                        <p:cTn id="40" dur="indefinite"/>
                                        <p:tgtEl>
                                          <p:spTgt spid="10">
                                            <p:txEl>
                                              <p:pRg st="0" end="0"/>
                                            </p:txEl>
                                          </p:spTgt>
                                        </p:tgtEl>
                                        <p:attrNameLst>
                                          <p:attrName>style.fontWeight</p:attrName>
                                        </p:attrNameLst>
                                      </p:cBhvr>
                                      <p:to>
                                        <p:strVal val="bold"/>
                                      </p:to>
                                    </p:set>
                                  </p:childTnLst>
                                </p:cTn>
                              </p:par>
                              <p:par>
                                <p:cTn id="41" presetID="19" presetClass="emph" presetSubtype="0" fill="hold" nodeType="withEffect">
                                  <p:stCondLst>
                                    <p:cond delay="0"/>
                                  </p:stCondLst>
                                  <p:childTnLst>
                                    <p:animClr clrSpc="rgb" dir="cw">
                                      <p:cBhvr override="childStyle">
                                        <p:cTn id="42" dur="500" fill="hold"/>
                                        <p:tgtEl>
                                          <p:spTgt spid="10">
                                            <p:txEl>
                                              <p:pRg st="0" end="0"/>
                                            </p:txEl>
                                          </p:spTgt>
                                        </p:tgtEl>
                                        <p:attrNameLst>
                                          <p:attrName>style.color</p:attrName>
                                        </p:attrNameLst>
                                      </p:cBhvr>
                                      <p:to>
                                        <a:srgbClr val="21ED2B"/>
                                      </p:to>
                                    </p:animClr>
                                    <p:animClr clrSpc="rgb" dir="cw">
                                      <p:cBhvr>
                                        <p:cTn id="43" dur="500" fill="hold"/>
                                        <p:tgtEl>
                                          <p:spTgt spid="10">
                                            <p:txEl>
                                              <p:pRg st="0" end="0"/>
                                            </p:txEl>
                                          </p:spTgt>
                                        </p:tgtEl>
                                        <p:attrNameLst>
                                          <p:attrName>fillcolor</p:attrName>
                                        </p:attrNameLst>
                                      </p:cBhvr>
                                      <p:to>
                                        <a:srgbClr val="21ED2B"/>
                                      </p:to>
                                    </p:animClr>
                                    <p:set>
                                      <p:cBhvr>
                                        <p:cTn id="44" dur="500" fill="hold"/>
                                        <p:tgtEl>
                                          <p:spTgt spid="10">
                                            <p:txEl>
                                              <p:pRg st="0" end="0"/>
                                            </p:txEl>
                                          </p:spTgt>
                                        </p:tgtEl>
                                        <p:attrNameLst>
                                          <p:attrName>fill.type</p:attrName>
                                        </p:attrNameLst>
                                      </p:cBhvr>
                                      <p:to>
                                        <p:strVal val="solid"/>
                                      </p:to>
                                    </p:set>
                                    <p:set>
                                      <p:cBhvr>
                                        <p:cTn id="45" dur="5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build="allAtOnce"/>
      <p:bldP spid="10" grpId="1" build="allAtOnce"/>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446B253E-3ED3-46C9-8E91-1AB5E9959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831" y="-244550"/>
            <a:ext cx="7666394" cy="6008209"/>
          </a:xfrm>
          <a:prstGeom prst="rect">
            <a:avLst/>
          </a:prstGeom>
        </p:spPr>
      </p:pic>
      <p:pic>
        <p:nvPicPr>
          <p:cNvPr id="5" name="图片 14">
            <a:extLst>
              <a:ext uri="{FF2B5EF4-FFF2-40B4-BE49-F238E27FC236}">
                <a16:creationId xmlns:a16="http://schemas.microsoft.com/office/drawing/2014/main" id="{F6D13CA4-F5B8-4FBB-BD35-741190C7C7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07" r="341"/>
          <a:stretch/>
        </p:blipFill>
        <p:spPr>
          <a:xfrm>
            <a:off x="36717" y="0"/>
            <a:ext cx="12598196" cy="9488002"/>
          </a:xfrm>
          <a:prstGeom prst="rect">
            <a:avLst/>
          </a:prstGeom>
        </p:spPr>
      </p:pic>
      <p:pic>
        <p:nvPicPr>
          <p:cNvPr id="6" name="图片 15" descr="图片包含 玩偶, 玩具, 室内, 天空&#10;&#10;已生成极高可信度的说明">
            <a:extLst>
              <a:ext uri="{FF2B5EF4-FFF2-40B4-BE49-F238E27FC236}">
                <a16:creationId xmlns:a16="http://schemas.microsoft.com/office/drawing/2014/main" id="{EDC2C6C0-8CB9-4D60-8A65-02FDB29B3E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49815">
            <a:off x="3646792" y="2237057"/>
            <a:ext cx="2564199" cy="2574524"/>
          </a:xfrm>
          <a:prstGeom prst="rect">
            <a:avLst/>
          </a:prstGeom>
        </p:spPr>
      </p:pic>
      <p:pic>
        <p:nvPicPr>
          <p:cNvPr id="7" name="图片 10">
            <a:extLst>
              <a:ext uri="{FF2B5EF4-FFF2-40B4-BE49-F238E27FC236}">
                <a16:creationId xmlns:a16="http://schemas.microsoft.com/office/drawing/2014/main" id="{2DDBB232-8298-41AA-8B24-30DDD942C3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4892" y="7907858"/>
            <a:ext cx="1212953" cy="1217838"/>
          </a:xfrm>
          <a:prstGeom prst="rect">
            <a:avLst/>
          </a:prstGeom>
        </p:spPr>
      </p:pic>
      <p:sp>
        <p:nvSpPr>
          <p:cNvPr id="8" name="文本框 1">
            <a:extLst>
              <a:ext uri="{FF2B5EF4-FFF2-40B4-BE49-F238E27FC236}">
                <a16:creationId xmlns:a16="http://schemas.microsoft.com/office/drawing/2014/main" id="{36D8BB8C-13CD-4CE6-8FEE-7F26290361E8}"/>
              </a:ext>
            </a:extLst>
          </p:cNvPr>
          <p:cNvSpPr txBox="1"/>
          <p:nvPr/>
        </p:nvSpPr>
        <p:spPr>
          <a:xfrm>
            <a:off x="3245727" y="4420748"/>
            <a:ext cx="7159785" cy="926801"/>
          </a:xfrm>
          <a:prstGeom prst="rect">
            <a:avLst/>
          </a:prstGeom>
          <a:noFill/>
        </p:spPr>
        <p:txBody>
          <a:bodyPr wrap="square" lIns="94878" tIns="47439" rIns="94878" bIns="47439" rtlCol="0">
            <a:spAutoFit/>
          </a:bodyPr>
          <a:lstStyle/>
          <a:p>
            <a:pPr algn="ctr"/>
            <a:r>
              <a:rPr lang="en-US" altLang="zh-CN" sz="5400" b="1" i="1" dirty="0" err="1">
                <a:solidFill>
                  <a:srgbClr val="FF0066"/>
                </a:solidFill>
                <a:latin typeface="Times New Roman" pitchFamily="18" charset="0"/>
                <a:ea typeface="黑体-繁" panose="02000500000000000000" pitchFamily="2" charset="-122"/>
                <a:cs typeface="Times New Roman" pitchFamily="18" charset="0"/>
                <a:sym typeface="+mn-lt"/>
              </a:rPr>
              <a:t>Hướng</a:t>
            </a:r>
            <a:r>
              <a:rPr lang="en-US" altLang="zh-CN" sz="5400" b="1" i="1" dirty="0">
                <a:solidFill>
                  <a:srgbClr val="FF0066"/>
                </a:solidFill>
                <a:latin typeface="Times New Roman" pitchFamily="18" charset="0"/>
                <a:ea typeface="黑体-繁" panose="02000500000000000000" pitchFamily="2" charset="-122"/>
                <a:cs typeface="Times New Roman" pitchFamily="18" charset="0"/>
                <a:sym typeface="+mn-lt"/>
              </a:rPr>
              <a:t> </a:t>
            </a:r>
            <a:r>
              <a:rPr lang="en-US" altLang="zh-CN" sz="5400" b="1" i="1" dirty="0" err="1">
                <a:solidFill>
                  <a:srgbClr val="FF0066"/>
                </a:solidFill>
                <a:latin typeface="Times New Roman" pitchFamily="18" charset="0"/>
                <a:ea typeface="黑体-繁" panose="02000500000000000000" pitchFamily="2" charset="-122"/>
                <a:cs typeface="Times New Roman" pitchFamily="18" charset="0"/>
                <a:sym typeface="+mn-lt"/>
              </a:rPr>
              <a:t>dẫn</a:t>
            </a:r>
            <a:r>
              <a:rPr lang="en-US" altLang="zh-CN" sz="5400" b="1" i="1" dirty="0">
                <a:solidFill>
                  <a:srgbClr val="FF0066"/>
                </a:solidFill>
                <a:latin typeface="Times New Roman" pitchFamily="18" charset="0"/>
                <a:ea typeface="黑体-繁" panose="02000500000000000000" pitchFamily="2" charset="-122"/>
                <a:cs typeface="Times New Roman" pitchFamily="18" charset="0"/>
                <a:sym typeface="+mn-lt"/>
              </a:rPr>
              <a:t> </a:t>
            </a:r>
            <a:r>
              <a:rPr lang="en-US" altLang="zh-CN" sz="5400" b="1" i="1" dirty="0" err="1">
                <a:solidFill>
                  <a:srgbClr val="FF0066"/>
                </a:solidFill>
                <a:latin typeface="Times New Roman" pitchFamily="18" charset="0"/>
                <a:ea typeface="黑体-繁" panose="02000500000000000000" pitchFamily="2" charset="-122"/>
                <a:cs typeface="Times New Roman" pitchFamily="18" charset="0"/>
                <a:sym typeface="+mn-lt"/>
              </a:rPr>
              <a:t>về</a:t>
            </a:r>
            <a:r>
              <a:rPr lang="en-US" altLang="zh-CN" sz="5400" b="1" i="1" dirty="0">
                <a:solidFill>
                  <a:srgbClr val="FF0066"/>
                </a:solidFill>
                <a:latin typeface="Times New Roman" pitchFamily="18" charset="0"/>
                <a:ea typeface="黑体-繁" panose="02000500000000000000" pitchFamily="2" charset="-122"/>
                <a:cs typeface="Times New Roman" pitchFamily="18" charset="0"/>
                <a:sym typeface="+mn-lt"/>
              </a:rPr>
              <a:t> </a:t>
            </a:r>
            <a:r>
              <a:rPr lang="en-US" altLang="zh-CN" sz="5400" b="1" i="1" dirty="0" err="1">
                <a:solidFill>
                  <a:srgbClr val="FF0066"/>
                </a:solidFill>
                <a:latin typeface="Times New Roman" pitchFamily="18" charset="0"/>
                <a:ea typeface="黑体-繁" panose="02000500000000000000" pitchFamily="2" charset="-122"/>
                <a:cs typeface="Times New Roman" pitchFamily="18" charset="0"/>
                <a:sym typeface="+mn-lt"/>
              </a:rPr>
              <a:t>nhà</a:t>
            </a:r>
            <a:r>
              <a:rPr lang="en-US" altLang="zh-CN" sz="5400" b="1" i="1" dirty="0">
                <a:solidFill>
                  <a:srgbClr val="FF0066"/>
                </a:solidFill>
                <a:latin typeface="Times New Roman" pitchFamily="18" charset="0"/>
                <a:ea typeface="黑体-繁" panose="02000500000000000000" pitchFamily="2" charset="-122"/>
                <a:cs typeface="Times New Roman" pitchFamily="18" charset="0"/>
                <a:sym typeface="+mn-lt"/>
              </a:rPr>
              <a:t>:</a:t>
            </a:r>
            <a:endParaRPr lang="zh-CN" altLang="en-US" sz="5400" b="1" i="1" dirty="0">
              <a:solidFill>
                <a:srgbClr val="FF0066"/>
              </a:solidFill>
              <a:latin typeface="Times New Roman" pitchFamily="18" charset="0"/>
              <a:ea typeface="黑体-繁" panose="02000500000000000000" pitchFamily="2" charset="-122"/>
              <a:cs typeface="Times New Roman" pitchFamily="18" charset="0"/>
              <a:sym typeface="+mn-lt"/>
            </a:endParaRPr>
          </a:p>
        </p:txBody>
      </p:sp>
      <p:pic>
        <p:nvPicPr>
          <p:cNvPr id="9" name="图片 8">
            <a:extLst>
              <a:ext uri="{FF2B5EF4-FFF2-40B4-BE49-F238E27FC236}">
                <a16:creationId xmlns:a16="http://schemas.microsoft.com/office/drawing/2014/main" id="{A17D3C97-37D2-4FFA-A37A-2F3EF075E3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451" y="3811830"/>
            <a:ext cx="1212953" cy="1217838"/>
          </a:xfrm>
          <a:prstGeom prst="rect">
            <a:avLst/>
          </a:prstGeom>
        </p:spPr>
      </p:pic>
      <p:pic>
        <p:nvPicPr>
          <p:cNvPr id="10" name="图片 9">
            <a:extLst>
              <a:ext uri="{FF2B5EF4-FFF2-40B4-BE49-F238E27FC236}">
                <a16:creationId xmlns:a16="http://schemas.microsoft.com/office/drawing/2014/main" id="{AF9CB3A8-3DE2-4E44-BADE-D69DFE24F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7456" y="3532270"/>
            <a:ext cx="1212953" cy="1217838"/>
          </a:xfrm>
          <a:prstGeom prst="rect">
            <a:avLst/>
          </a:prstGeom>
        </p:spPr>
      </p:pic>
      <p:sp>
        <p:nvSpPr>
          <p:cNvPr id="12" name="文本框 1">
            <a:extLst>
              <a:ext uri="{FF2B5EF4-FFF2-40B4-BE49-F238E27FC236}">
                <a16:creationId xmlns:a16="http://schemas.microsoft.com/office/drawing/2014/main" id="{36D8BB8C-13CD-4CE6-8FEE-7F26290361E8}"/>
              </a:ext>
            </a:extLst>
          </p:cNvPr>
          <p:cNvSpPr txBox="1"/>
          <p:nvPr/>
        </p:nvSpPr>
        <p:spPr>
          <a:xfrm>
            <a:off x="1899315" y="5347549"/>
            <a:ext cx="9950046" cy="1942464"/>
          </a:xfrm>
          <a:prstGeom prst="rect">
            <a:avLst/>
          </a:prstGeom>
          <a:noFill/>
        </p:spPr>
        <p:txBody>
          <a:bodyPr wrap="square" lIns="94878" tIns="47439" rIns="94878" bIns="47439" rtlCol="0">
            <a:spAutoFit/>
          </a:bodyPr>
          <a:lstStyle/>
          <a:p>
            <a:pPr marL="359054" indent="-359054">
              <a:buFontTx/>
              <a:buChar char="-"/>
            </a:pP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Soạn bài “ Mẹ tôi”.</a:t>
            </a:r>
          </a:p>
          <a:p>
            <a:pPr marL="359054" indent="-359054">
              <a:buFontTx/>
              <a:buChar char="-"/>
            </a:pP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Ôn lại kiến thức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bài</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học</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ghi</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nhớ</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a:t>
            </a:r>
          </a:p>
          <a:p>
            <a:pPr marL="359054" indent="-359054">
              <a:buFontTx/>
              <a:buChar char="-"/>
            </a:pP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Sưu</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tầm</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các</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bài</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hát</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bài</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thơ</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hay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về</a:t>
            </a:r>
            <a:r>
              <a:rPr lang="en-US" altLang="zh-CN" sz="4000" dirty="0">
                <a:solidFill>
                  <a:srgbClr val="3333FF"/>
                </a:solidFill>
                <a:latin typeface="Times New Roman" pitchFamily="18" charset="0"/>
                <a:ea typeface="黑体-繁" panose="02000500000000000000" pitchFamily="2" charset="-122"/>
                <a:cs typeface="Times New Roman" pitchFamily="18" charset="0"/>
                <a:sym typeface="+mn-lt"/>
              </a:rPr>
              <a:t> </a:t>
            </a:r>
            <a:r>
              <a:rPr lang="en-US" altLang="zh-CN" sz="4000" dirty="0" err="1">
                <a:solidFill>
                  <a:srgbClr val="3333FF"/>
                </a:solidFill>
                <a:latin typeface="Times New Roman" pitchFamily="18" charset="0"/>
                <a:ea typeface="黑体-繁" panose="02000500000000000000" pitchFamily="2" charset="-122"/>
                <a:cs typeface="Times New Roman" pitchFamily="18" charset="0"/>
                <a:sym typeface="+mn-lt"/>
              </a:rPr>
              <a:t>mẹ</a:t>
            </a:r>
            <a:r>
              <a:rPr lang="en-US" altLang="zh-CN" sz="3600" dirty="0">
                <a:solidFill>
                  <a:srgbClr val="3333FF"/>
                </a:solidFill>
                <a:latin typeface="Times New Roman" pitchFamily="18" charset="0"/>
                <a:ea typeface="黑体-繁" panose="02000500000000000000" pitchFamily="2" charset="-122"/>
                <a:cs typeface="Times New Roman" pitchFamily="18" charset="0"/>
                <a:sym typeface="+mn-lt"/>
              </a:rPr>
              <a:t>.</a:t>
            </a:r>
          </a:p>
        </p:txBody>
      </p:sp>
    </p:spTree>
    <p:extLst>
      <p:ext uri="{BB962C8B-B14F-4D97-AF65-F5344CB8AC3E}">
        <p14:creationId xmlns:p14="http://schemas.microsoft.com/office/powerpoint/2010/main" val="256731812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path" presetSubtype="0" repeatCount="2000" accel="50000" decel="50000" autoRev="1" fill="hold" nodeType="withEffect">
                                  <p:stCondLst>
                                    <p:cond delay="0"/>
                                  </p:stCondLst>
                                  <p:childTnLst>
                                    <p:animMotion origin="layout" path="M 5E-6 4.81481E-6 L -0.05195 0.00115 " pathEditMode="relative" rAng="0" ptsTypes="AA">
                                      <p:cBhvr>
                                        <p:cTn id="11" dur="2000" fill="hold"/>
                                        <p:tgtEl>
                                          <p:spTgt spid="3"/>
                                        </p:tgtEl>
                                        <p:attrNameLst>
                                          <p:attrName>ppt_x</p:attrName>
                                          <p:attrName>ppt_y</p:attrName>
                                        </p:attrNameLst>
                                      </p:cBhvr>
                                      <p:rCtr x="-2604" y="46"/>
                                    </p:animMotion>
                                  </p:childTnLst>
                                </p:cTn>
                              </p:par>
                              <p:par>
                                <p:cTn id="12" presetID="8" presetClass="emph" presetSubtype="0" repeatCount="4000" fill="hold" nodeType="withEffect">
                                  <p:stCondLst>
                                    <p:cond delay="0"/>
                                  </p:stCondLst>
                                  <p:childTnLst>
                                    <p:animRot by="21600000">
                                      <p:cBhvr>
                                        <p:cTn id="13" dur="2000" fill="hold"/>
                                        <p:tgtEl>
                                          <p:spTgt spid="7"/>
                                        </p:tgtEl>
                                        <p:attrNameLst>
                                          <p:attrName>r</p:attrName>
                                        </p:attrNameLst>
                                      </p:cBhvr>
                                    </p:animRot>
                                  </p:childTnLst>
                                </p:cTn>
                              </p:par>
                              <p:par>
                                <p:cTn id="14" presetID="8" presetClass="emph" presetSubtype="0" repeatCount="4000" fill="hold" nodeType="withEffect">
                                  <p:stCondLst>
                                    <p:cond delay="0"/>
                                  </p:stCondLst>
                                  <p:childTnLst>
                                    <p:animRot by="21600000">
                                      <p:cBhvr>
                                        <p:cTn id="15" dur="2000" fill="hold"/>
                                        <p:tgtEl>
                                          <p:spTgt spid="10"/>
                                        </p:tgtEl>
                                        <p:attrNameLst>
                                          <p:attrName>r</p:attrName>
                                        </p:attrNameLst>
                                      </p:cBhvr>
                                    </p:animRot>
                                  </p:childTnLst>
                                </p:cTn>
                              </p:par>
                              <p:par>
                                <p:cTn id="16" presetID="8" presetClass="emph" presetSubtype="0" repeatCount="4000" fill="hold" nodeType="withEffect">
                                  <p:stCondLst>
                                    <p:cond delay="0"/>
                                  </p:stCondLst>
                                  <p:childTnLst>
                                    <p:animRot by="21600000">
                                      <p:cBhvr>
                                        <p:cTn id="17" dur="2000" fill="hold"/>
                                        <p:tgtEl>
                                          <p:spTgt spid="9"/>
                                        </p:tgtEl>
                                        <p:attrNameLst>
                                          <p:attrName>r</p:attrName>
                                        </p:attrNameLst>
                                      </p:cBhvr>
                                    </p:animRot>
                                  </p:childTnLst>
                                </p:cTn>
                              </p:par>
                              <p:par>
                                <p:cTn id="18" presetID="26" presetClass="entr" presetSubtype="0" fill="hold" grpId="0" nodeType="withEffect">
                                  <p:stCondLst>
                                    <p:cond delay="250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80">
                                          <p:stCondLst>
                                            <p:cond delay="0"/>
                                          </p:stCondLst>
                                        </p:cTn>
                                        <p:tgtEl>
                                          <p:spTgt spid="8"/>
                                        </p:tgtEl>
                                      </p:cBhvr>
                                    </p:animEffect>
                                    <p:anim calcmode="lin" valueType="num">
                                      <p:cBhvr>
                                        <p:cTn id="2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6" dur="26">
                                          <p:stCondLst>
                                            <p:cond delay="650"/>
                                          </p:stCondLst>
                                        </p:cTn>
                                        <p:tgtEl>
                                          <p:spTgt spid="8"/>
                                        </p:tgtEl>
                                      </p:cBhvr>
                                      <p:to x="100000" y="60000"/>
                                    </p:animScale>
                                    <p:animScale>
                                      <p:cBhvr>
                                        <p:cTn id="27" dur="166" decel="50000">
                                          <p:stCondLst>
                                            <p:cond delay="676"/>
                                          </p:stCondLst>
                                        </p:cTn>
                                        <p:tgtEl>
                                          <p:spTgt spid="8"/>
                                        </p:tgtEl>
                                      </p:cBhvr>
                                      <p:to x="100000" y="100000"/>
                                    </p:animScale>
                                    <p:animScale>
                                      <p:cBhvr>
                                        <p:cTn id="28" dur="26">
                                          <p:stCondLst>
                                            <p:cond delay="1312"/>
                                          </p:stCondLst>
                                        </p:cTn>
                                        <p:tgtEl>
                                          <p:spTgt spid="8"/>
                                        </p:tgtEl>
                                      </p:cBhvr>
                                      <p:to x="100000" y="80000"/>
                                    </p:animScale>
                                    <p:animScale>
                                      <p:cBhvr>
                                        <p:cTn id="29" dur="166" decel="50000">
                                          <p:stCondLst>
                                            <p:cond delay="1338"/>
                                          </p:stCondLst>
                                        </p:cTn>
                                        <p:tgtEl>
                                          <p:spTgt spid="8"/>
                                        </p:tgtEl>
                                      </p:cBhvr>
                                      <p:to x="100000" y="100000"/>
                                    </p:animScale>
                                    <p:animScale>
                                      <p:cBhvr>
                                        <p:cTn id="30" dur="26">
                                          <p:stCondLst>
                                            <p:cond delay="1642"/>
                                          </p:stCondLst>
                                        </p:cTn>
                                        <p:tgtEl>
                                          <p:spTgt spid="8"/>
                                        </p:tgtEl>
                                      </p:cBhvr>
                                      <p:to x="100000" y="90000"/>
                                    </p:animScale>
                                    <p:animScale>
                                      <p:cBhvr>
                                        <p:cTn id="31" dur="166" decel="50000">
                                          <p:stCondLst>
                                            <p:cond delay="1668"/>
                                          </p:stCondLst>
                                        </p:cTn>
                                        <p:tgtEl>
                                          <p:spTgt spid="8"/>
                                        </p:tgtEl>
                                      </p:cBhvr>
                                      <p:to x="100000" y="100000"/>
                                    </p:animScale>
                                    <p:animScale>
                                      <p:cBhvr>
                                        <p:cTn id="32" dur="26">
                                          <p:stCondLst>
                                            <p:cond delay="1808"/>
                                          </p:stCondLst>
                                        </p:cTn>
                                        <p:tgtEl>
                                          <p:spTgt spid="8"/>
                                        </p:tgtEl>
                                      </p:cBhvr>
                                      <p:to x="100000" y="95000"/>
                                    </p:animScale>
                                    <p:animScale>
                                      <p:cBhvr>
                                        <p:cTn id="33" dur="166" decel="50000">
                                          <p:stCondLst>
                                            <p:cond delay="1834"/>
                                          </p:stCondLst>
                                        </p:cTn>
                                        <p:tgtEl>
                                          <p:spTgt spid="8"/>
                                        </p:tgtEl>
                                      </p:cBhvr>
                                      <p:to x="100000" y="100000"/>
                                    </p:animScale>
                                  </p:childTnLst>
                                </p:cTn>
                              </p:par>
                              <p:par>
                                <p:cTn id="34" presetID="47"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26" presetClass="entr" presetSubtype="0" fill="hold" grpId="0" nodeType="withEffect">
                                  <p:stCondLst>
                                    <p:cond delay="250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2">
            <a:extLst>
              <a:ext uri="{FF2B5EF4-FFF2-40B4-BE49-F238E27FC236}">
                <a16:creationId xmlns:a16="http://schemas.microsoft.com/office/drawing/2014/main" id="{D49F2B36-D97A-41DE-8724-0B49C9281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117" y="4890294"/>
            <a:ext cx="4233798" cy="4233798"/>
          </a:xfrm>
          <a:prstGeom prst="rect">
            <a:avLst/>
          </a:prstGeom>
        </p:spPr>
      </p:pic>
      <p:sp>
        <p:nvSpPr>
          <p:cNvPr id="11" name="Cloud Callout 10"/>
          <p:cNvSpPr/>
          <p:nvPr/>
        </p:nvSpPr>
        <p:spPr>
          <a:xfrm rot="21371200" flipH="1">
            <a:off x="113504" y="1172275"/>
            <a:ext cx="12063227" cy="3937128"/>
          </a:xfrm>
          <a:prstGeom prst="cloudCallout">
            <a:avLst>
              <a:gd name="adj1" fmla="val -20559"/>
              <a:gd name="adj2" fmla="val 56727"/>
            </a:avLst>
          </a:prstGeom>
        </p:spPr>
        <p:style>
          <a:lnRef idx="2">
            <a:schemeClr val="accent3"/>
          </a:lnRef>
          <a:fillRef idx="1">
            <a:schemeClr val="lt1"/>
          </a:fillRef>
          <a:effectRef idx="0">
            <a:schemeClr val="accent3"/>
          </a:effectRef>
          <a:fontRef idx="minor">
            <a:schemeClr val="dk1"/>
          </a:fontRef>
        </p:style>
        <p:txBody>
          <a:bodyPr rtlCol="0" anchor="ctr"/>
          <a:lstStyle/>
          <a:p>
            <a:pPr algn="just">
              <a:lnSpc>
                <a:spcPct val="150000"/>
              </a:lnSpc>
            </a:pPr>
            <a:endParaRPr lang="en-US" sz="3012" dirty="0">
              <a:latin typeface="Times New Roman" pitchFamily="18" charset="0"/>
              <a:cs typeface="Times New Roman" pitchFamily="18" charset="0"/>
            </a:endParaRPr>
          </a:p>
        </p:txBody>
      </p:sp>
      <p:sp>
        <p:nvSpPr>
          <p:cNvPr id="2" name="Rectangle 1"/>
          <p:cNvSpPr/>
          <p:nvPr/>
        </p:nvSpPr>
        <p:spPr>
          <a:xfrm>
            <a:off x="1163986" y="2150239"/>
            <a:ext cx="10258870" cy="1749455"/>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3600" dirty="0">
                <a:latin typeface="+mj-lt"/>
              </a:rPr>
              <a:t>Ngày khai trường đầu tiên của em diễn ra như thế nào? Lúc đó, em có cảm xúc gì? </a:t>
            </a:r>
          </a:p>
        </p:txBody>
      </p:sp>
    </p:spTree>
    <p:extLst>
      <p:ext uri="{BB962C8B-B14F-4D97-AF65-F5344CB8AC3E}">
        <p14:creationId xmlns:p14="http://schemas.microsoft.com/office/powerpoint/2010/main" val="4261467169"/>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0" y="1268560"/>
            <a:ext cx="12737583" cy="8207228"/>
          </a:xfrm>
          <a:prstGeom prst="rect">
            <a:avLst/>
          </a:prstGeom>
          <a:noFill/>
          <a:ln w="9525">
            <a:noFill/>
          </a:ln>
        </p:spPr>
      </p:pic>
      <p:pic>
        <p:nvPicPr>
          <p:cNvPr id="71684" name="图片 71683" descr="PPT素材-06"/>
          <p:cNvPicPr>
            <a:picLocks noChangeAspect="1"/>
          </p:cNvPicPr>
          <p:nvPr/>
        </p:nvPicPr>
        <p:blipFill>
          <a:blip r:embed="rId4"/>
          <a:stretch>
            <a:fillRect/>
          </a:stretch>
        </p:blipFill>
        <p:spPr>
          <a:xfrm>
            <a:off x="-467124" y="3975894"/>
            <a:ext cx="6424069" cy="6019800"/>
          </a:xfrm>
          <a:prstGeom prst="rect">
            <a:avLst/>
          </a:prstGeom>
          <a:noFill/>
          <a:ln w="9525">
            <a:noFill/>
          </a:ln>
        </p:spPr>
      </p:pic>
      <p:pic>
        <p:nvPicPr>
          <p:cNvPr id="12" name="图片 2"/>
          <p:cNvPicPr>
            <a:picLocks noChangeAspect="1"/>
          </p:cNvPicPr>
          <p:nvPr/>
        </p:nvPicPr>
        <p:blipFill rotWithShape="1">
          <a:blip r:embed="rId5">
            <a:extLst>
              <a:ext uri="{28A0092B-C50C-407E-A947-70E740481C1C}">
                <a14:useLocalDpi xmlns:a14="http://schemas.microsoft.com/office/drawing/2010/main" val="0"/>
              </a:ext>
            </a:extLst>
          </a:blip>
          <a:srcRect l="64125" t="12384"/>
          <a:stretch/>
        </p:blipFill>
        <p:spPr>
          <a:xfrm>
            <a:off x="10214668" y="6248807"/>
            <a:ext cx="2580065" cy="3510585"/>
          </a:xfrm>
          <a:prstGeom prst="rect">
            <a:avLst/>
          </a:prstGeom>
        </p:spPr>
      </p:pic>
      <p:sp>
        <p:nvSpPr>
          <p:cNvPr id="3" name="TextBox 2"/>
          <p:cNvSpPr txBox="1"/>
          <p:nvPr/>
        </p:nvSpPr>
        <p:spPr>
          <a:xfrm>
            <a:off x="4265814" y="3454655"/>
            <a:ext cx="7385641" cy="3605330"/>
          </a:xfrm>
          <a:prstGeom prst="rect">
            <a:avLst/>
          </a:prstGeom>
          <a:noFill/>
        </p:spPr>
        <p:txBody>
          <a:bodyPr wrap="square" lIns="95741" tIns="47871" rIns="95741" bIns="47871" rtlCol="0">
            <a:spAutoFit/>
          </a:bodyPr>
          <a:lstStyle/>
          <a:p>
            <a:pPr algn="ctr">
              <a:lnSpc>
                <a:spcPct val="150000"/>
              </a:lnSpc>
            </a:pPr>
            <a:r>
              <a:rPr lang="en-US" sz="6000"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CỔNG TRƯỜNG MỞ RA</a:t>
            </a:r>
          </a:p>
          <a:p>
            <a:pPr algn="ctr"/>
            <a:endParaRPr lang="en-US" sz="48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4" name="图片 14"/>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39443"/>
            <a:ext cx="12763777" cy="2616006"/>
          </a:xfrm>
          <a:prstGeom prst="rect">
            <a:avLst/>
          </a:prstGeom>
        </p:spPr>
      </p:pic>
      <p:sp>
        <p:nvSpPr>
          <p:cNvPr id="4" name="TextBox 3"/>
          <p:cNvSpPr txBox="1"/>
          <p:nvPr/>
        </p:nvSpPr>
        <p:spPr>
          <a:xfrm>
            <a:off x="7958634" y="6272706"/>
            <a:ext cx="2545168" cy="927674"/>
          </a:xfrm>
          <a:prstGeom prst="rect">
            <a:avLst/>
          </a:prstGeom>
          <a:noFill/>
        </p:spPr>
        <p:txBody>
          <a:bodyPr wrap="square" lIns="95741" tIns="47871" rIns="95741" bIns="47871" rtlCol="0">
            <a:spAutoFit/>
          </a:bodyPr>
          <a:lstStyle/>
          <a:p>
            <a:pPr algn="r"/>
            <a:r>
              <a:rPr lang="en-US" sz="5400" b="1" dirty="0">
                <a:solidFill>
                  <a:srgbClr val="0070C0"/>
                </a:solidFill>
                <a:latin typeface="UVN Phuong Tay" panose="04040805070802020D02" pitchFamily="82" charset="0"/>
              </a:rPr>
              <a:t>- </a:t>
            </a:r>
            <a:r>
              <a:rPr lang="en-US" sz="5400" b="1" dirty="0" err="1">
                <a:solidFill>
                  <a:srgbClr val="0070C0"/>
                </a:solidFill>
                <a:latin typeface="UVN Phuong Tay" panose="04040805070802020D02" pitchFamily="82" charset="0"/>
              </a:rPr>
              <a:t>Lý</a:t>
            </a:r>
            <a:r>
              <a:rPr lang="en-US" sz="5400" b="1" dirty="0">
                <a:solidFill>
                  <a:srgbClr val="0070C0"/>
                </a:solidFill>
                <a:latin typeface="UVN Phuong Tay" panose="04040805070802020D02" pitchFamily="82" charset="0"/>
              </a:rPr>
              <a:t> </a:t>
            </a:r>
            <a:r>
              <a:rPr lang="en-US" sz="5400" b="1" dirty="0" err="1">
                <a:solidFill>
                  <a:srgbClr val="0070C0"/>
                </a:solidFill>
                <a:latin typeface="UVN Phuong Tay" panose="04040805070802020D02" pitchFamily="82" charset="0"/>
              </a:rPr>
              <a:t>Lan</a:t>
            </a:r>
            <a:r>
              <a:rPr lang="en-US" sz="5400" b="1" dirty="0">
                <a:solidFill>
                  <a:srgbClr val="0070C0"/>
                </a:solidFill>
                <a:latin typeface="UVN Phuong Tay" panose="04040805070802020D02" pitchFamily="82" charset="0"/>
              </a:rPr>
              <a:t> -</a:t>
            </a:r>
          </a:p>
        </p:txBody>
      </p:sp>
      <p:sp>
        <p:nvSpPr>
          <p:cNvPr id="2" name="TextBox 1"/>
          <p:cNvSpPr txBox="1"/>
          <p:nvPr/>
        </p:nvSpPr>
        <p:spPr>
          <a:xfrm>
            <a:off x="3955256" y="1976398"/>
            <a:ext cx="4003378" cy="707886"/>
          </a:xfrm>
          <a:prstGeom prst="rect">
            <a:avLst/>
          </a:prstGeom>
          <a:noFill/>
        </p:spPr>
        <p:txBody>
          <a:bodyPr wrap="square" rtlCol="0">
            <a:spAutoFit/>
          </a:bodyPr>
          <a:lstStyle/>
          <a:p>
            <a:r>
              <a:rPr lang="en-US" sz="4000" b="1" dirty="0">
                <a:solidFill>
                  <a:srgbClr val="0070C0"/>
                </a:solidFill>
                <a:latin typeface="Times New Roman" pitchFamily="18" charset="0"/>
                <a:cs typeface="Times New Roman" pitchFamily="18" charset="0"/>
              </a:rPr>
              <a:t>Tiết 1 – Văn bản</a:t>
            </a:r>
          </a:p>
        </p:txBody>
      </p:sp>
    </p:spTree>
    <p:extLst>
      <p:ext uri="{BB962C8B-B14F-4D97-AF65-F5344CB8AC3E}">
        <p14:creationId xmlns:p14="http://schemas.microsoft.com/office/powerpoint/2010/main" val="418974922"/>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988" y="214451"/>
            <a:ext cx="5696592" cy="1323439"/>
          </a:xfrm>
          <a:prstGeom prst="rect">
            <a:avLst/>
          </a:prstGeom>
          <a:noFill/>
        </p:spPr>
        <p:txBody>
          <a:bodyPr wrap="square" rtlCol="0">
            <a:spAutoFit/>
          </a:bodyPr>
          <a:lstStyle/>
          <a:p>
            <a:pPr marL="857250" indent="-857250" algn="ctr">
              <a:buAutoNum type="romanUcPeriod"/>
            </a:pPr>
            <a:r>
              <a:rPr lang="en-US" sz="4000" b="1" dirty="0">
                <a:ln w="18415" cmpd="sng">
                  <a:solidFill>
                    <a:srgbClr val="FF0000"/>
                  </a:solidFill>
                  <a:prstDash val="solid"/>
                </a:ln>
                <a:solidFill>
                  <a:srgbClr val="FF0000"/>
                </a:solidFill>
                <a:latin typeface="Times New Roman" pitchFamily="18" charset="0"/>
                <a:cs typeface="Times New Roman" pitchFamily="18" charset="0"/>
              </a:rPr>
              <a:t>ĐỌC, CHÚ THÍCH</a:t>
            </a:r>
          </a:p>
          <a:p>
            <a:r>
              <a:rPr lang="en-US" sz="4000" b="1" dirty="0">
                <a:ln w="18415" cmpd="sng">
                  <a:solidFill>
                    <a:sysClr val="windowText" lastClr="000000"/>
                  </a:solidFill>
                  <a:prstDash val="solid"/>
                </a:ln>
                <a:latin typeface="Times New Roman" pitchFamily="18" charset="0"/>
                <a:cs typeface="Times New Roman" pitchFamily="18" charset="0"/>
              </a:rPr>
              <a:t>  1. </a:t>
            </a:r>
            <a:r>
              <a:rPr lang="en-US" sz="4000" b="1" dirty="0" err="1">
                <a:ln w="18415" cmpd="sng">
                  <a:solidFill>
                    <a:sysClr val="windowText" lastClr="000000"/>
                  </a:solidFill>
                  <a:prstDash val="solid"/>
                </a:ln>
                <a:latin typeface="Times New Roman" pitchFamily="18" charset="0"/>
                <a:cs typeface="Times New Roman" pitchFamily="18" charset="0"/>
              </a:rPr>
              <a:t>Đọc</a:t>
            </a:r>
            <a:endParaRPr lang="en-US" sz="4000" b="1" dirty="0">
              <a:ln w="18415" cmpd="sng">
                <a:solidFill>
                  <a:sysClr val="windowText" lastClr="000000"/>
                </a:solidFill>
                <a:prstDash val="solid"/>
              </a:ln>
              <a:latin typeface="Times New Roman" pitchFamily="18" charset="0"/>
              <a:cs typeface="Times New Roman" pitchFamily="18" charset="0"/>
            </a:endParaRPr>
          </a:p>
        </p:txBody>
      </p:sp>
      <p:sp>
        <p:nvSpPr>
          <p:cNvPr id="5" name="Rectangle 4"/>
          <p:cNvSpPr/>
          <p:nvPr/>
        </p:nvSpPr>
        <p:spPr>
          <a:xfrm>
            <a:off x="77987" y="1581856"/>
            <a:ext cx="7077669" cy="1327765"/>
          </a:xfrm>
          <a:prstGeom prst="rect">
            <a:avLst/>
          </a:prstGeom>
          <a:noFill/>
        </p:spPr>
        <p:txBody>
          <a:bodyPr wrap="square" lIns="95726" tIns="47862" rIns="95726" bIns="47862">
            <a:spAutoFit/>
          </a:bodyPr>
          <a:lstStyle/>
          <a:p>
            <a:pPr defTabSz="957322" fontAlgn="auto">
              <a:spcBef>
                <a:spcPts val="0"/>
              </a:spcBef>
              <a:spcAft>
                <a:spcPts val="0"/>
              </a:spcAft>
              <a:defRPr/>
            </a:pPr>
            <a:r>
              <a:rPr lang="en-US" sz="4000" b="1" kern="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  2. </a:t>
            </a:r>
            <a:r>
              <a:rPr lang="en-US" sz="4000" b="1" kern="0"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Chú</a:t>
            </a:r>
            <a:r>
              <a:rPr lang="en-US" sz="4000" b="1" kern="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000" b="1" kern="0" dirty="0" err="1">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rPr>
              <a:t>thích</a:t>
            </a:r>
            <a:endParaRPr lang="en-US" sz="4000" b="1" kern="0" dirty="0">
              <a:ln w="12700">
                <a:solidFill>
                  <a:sysClr val="windowText" lastClr="000000"/>
                </a:solidFill>
                <a:prstDash val="solid"/>
              </a:ln>
              <a:solidFill>
                <a:sysClr val="windowText" lastClr="0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defTabSz="957322" fontAlgn="auto">
              <a:spcBef>
                <a:spcPts val="0"/>
              </a:spcBef>
              <a:spcAft>
                <a:spcPts val="0"/>
              </a:spcAft>
              <a:defRPr/>
            </a:pPr>
            <a:r>
              <a:rPr lang="en-US" sz="4000" kern="0" dirty="0">
                <a:ln w="18415" cmpd="sng">
                  <a:solidFill>
                    <a:schemeClr val="tx1"/>
                  </a:solidFill>
                  <a:prstDash val="solid"/>
                </a:ln>
                <a:latin typeface="Times New Roman" pitchFamily="18" charset="0"/>
                <a:cs typeface="Times New Roman" pitchFamily="18" charset="0"/>
              </a:rPr>
              <a:t>      </a:t>
            </a:r>
            <a:r>
              <a:rPr lang="en-US" sz="4000" i="1" kern="0" dirty="0">
                <a:ln w="18415" cmpd="sng">
                  <a:solidFill>
                    <a:schemeClr val="tx1"/>
                  </a:solidFill>
                  <a:prstDash val="solid"/>
                </a:ln>
                <a:latin typeface="Times New Roman" pitchFamily="18" charset="0"/>
                <a:cs typeface="Times New Roman" pitchFamily="18" charset="0"/>
              </a:rPr>
              <a:t>a. </a:t>
            </a:r>
            <a:r>
              <a:rPr lang="en-US" sz="4000" i="1" kern="0" dirty="0" err="1">
                <a:ln w="18415" cmpd="sng">
                  <a:solidFill>
                    <a:schemeClr val="tx1"/>
                  </a:solidFill>
                  <a:prstDash val="solid"/>
                </a:ln>
                <a:latin typeface="Times New Roman" pitchFamily="18" charset="0"/>
                <a:cs typeface="Times New Roman" pitchFamily="18" charset="0"/>
              </a:rPr>
              <a:t>Tác</a:t>
            </a:r>
            <a:r>
              <a:rPr lang="en-US" sz="4000" i="1" kern="0" dirty="0">
                <a:ln w="18415" cmpd="sng">
                  <a:solidFill>
                    <a:schemeClr val="tx1"/>
                  </a:solidFill>
                  <a:prstDash val="solid"/>
                </a:ln>
                <a:latin typeface="Times New Roman" pitchFamily="18" charset="0"/>
                <a:cs typeface="Times New Roman" pitchFamily="18" charset="0"/>
              </a:rPr>
              <a:t> </a:t>
            </a:r>
            <a:r>
              <a:rPr lang="en-US" sz="4000" i="1" kern="0" dirty="0" err="1">
                <a:ln w="18415" cmpd="sng">
                  <a:solidFill>
                    <a:schemeClr val="tx1"/>
                  </a:solidFill>
                  <a:prstDash val="solid"/>
                </a:ln>
                <a:latin typeface="Times New Roman" pitchFamily="18" charset="0"/>
                <a:cs typeface="Times New Roman" pitchFamily="18" charset="0"/>
              </a:rPr>
              <a:t>giả</a:t>
            </a:r>
            <a:r>
              <a:rPr lang="en-US" sz="4000" kern="0" dirty="0">
                <a:ln w="18415" cmpd="sng">
                  <a:solidFill>
                    <a:schemeClr val="tx1"/>
                  </a:solidFill>
                  <a:prstDash val="solid"/>
                </a:ln>
                <a:latin typeface="Times New Roman" pitchFamily="18" charset="0"/>
                <a:cs typeface="Times New Roman" pitchFamily="18" charset="0"/>
              </a:rPr>
              <a:t>: </a:t>
            </a:r>
            <a:r>
              <a:rPr lang="en-US" sz="4000" kern="0" dirty="0" err="1">
                <a:ln w="18415" cmpd="sng">
                  <a:solidFill>
                    <a:schemeClr val="tx1"/>
                  </a:solidFill>
                  <a:prstDash val="solid"/>
                </a:ln>
                <a:latin typeface="Times New Roman" pitchFamily="18" charset="0"/>
                <a:cs typeface="Times New Roman" pitchFamily="18" charset="0"/>
              </a:rPr>
              <a:t>Lý</a:t>
            </a:r>
            <a:r>
              <a:rPr lang="en-US" sz="4000" kern="0" dirty="0">
                <a:ln w="18415" cmpd="sng">
                  <a:solidFill>
                    <a:schemeClr val="tx1"/>
                  </a:solidFill>
                  <a:prstDash val="solid"/>
                </a:ln>
                <a:latin typeface="Times New Roman" pitchFamily="18" charset="0"/>
                <a:cs typeface="Times New Roman" pitchFamily="18" charset="0"/>
              </a:rPr>
              <a:t> </a:t>
            </a:r>
            <a:r>
              <a:rPr lang="en-US" sz="4000" kern="0" dirty="0" err="1">
                <a:ln w="18415" cmpd="sng">
                  <a:solidFill>
                    <a:schemeClr val="tx1"/>
                  </a:solidFill>
                  <a:prstDash val="solid"/>
                </a:ln>
                <a:latin typeface="Times New Roman" pitchFamily="18" charset="0"/>
                <a:cs typeface="Times New Roman" pitchFamily="18" charset="0"/>
              </a:rPr>
              <a:t>Lan</a:t>
            </a:r>
            <a:r>
              <a:rPr lang="en-US" sz="4000" kern="0" dirty="0">
                <a:ln w="18415" cmpd="sng">
                  <a:solidFill>
                    <a:schemeClr val="tx1"/>
                  </a:solidFill>
                  <a:prstDash val="solid"/>
                </a:ln>
                <a:latin typeface="Times New Roman" pitchFamily="18" charset="0"/>
                <a:cs typeface="Times New Roman" pitchFamily="18" charset="0"/>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8642" y="1751476"/>
            <a:ext cx="3889127" cy="5356340"/>
          </a:xfrm>
          <a:prstGeom prst="rect">
            <a:avLst/>
          </a:prstGeom>
          <a:ln>
            <a:noFill/>
          </a:ln>
          <a:effectLst>
            <a:softEdge rad="112500"/>
          </a:effectLst>
        </p:spPr>
      </p:pic>
      <p:sp>
        <p:nvSpPr>
          <p:cNvPr id="7" name="TextBox 6"/>
          <p:cNvSpPr txBox="1"/>
          <p:nvPr/>
        </p:nvSpPr>
        <p:spPr>
          <a:xfrm>
            <a:off x="15330" y="3123445"/>
            <a:ext cx="8824084" cy="646331"/>
          </a:xfrm>
          <a:prstGeom prst="rect">
            <a:avLst/>
          </a:prstGeom>
          <a:noFill/>
        </p:spPr>
        <p:txBody>
          <a:bodyPr wrap="square" rtlCol="0">
            <a:spAutoFit/>
          </a:bodyPr>
          <a:lstStyle/>
          <a:p>
            <a:pPr marL="344317" indent="-344317">
              <a:buFontTx/>
              <a:buChar char="-"/>
            </a:pP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S</a:t>
            </a:r>
            <a:r>
              <a:rPr lang="vi-VN"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inh năm 1957 tại tỉnh Bình Dương</a:t>
            </a:r>
          </a:p>
        </p:txBody>
      </p:sp>
      <p:sp>
        <p:nvSpPr>
          <p:cNvPr id="9" name="TextBox 8"/>
          <p:cNvSpPr txBox="1"/>
          <p:nvPr/>
        </p:nvSpPr>
        <p:spPr>
          <a:xfrm>
            <a:off x="30956" y="3829481"/>
            <a:ext cx="8839415" cy="1200329"/>
          </a:xfrm>
          <a:prstGeom prst="rect">
            <a:avLst/>
          </a:prstGeom>
          <a:noFill/>
        </p:spPr>
        <p:txBody>
          <a:bodyPr wrap="square" rtlCol="0">
            <a:spAutoFit/>
          </a:bodyPr>
          <a:lstStyle/>
          <a:p>
            <a:pPr marL="344317" indent="-344317">
              <a:buFontTx/>
              <a:buChar char="-"/>
            </a:pP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Là</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một phụ nữ đa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tài</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Dạy</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học, viết văn,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dịch</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giả</a:t>
            </a:r>
            <a:endPar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p:cNvSpPr txBox="1"/>
          <p:nvPr/>
        </p:nvSpPr>
        <p:spPr>
          <a:xfrm>
            <a:off x="43854" y="5029810"/>
            <a:ext cx="8824084" cy="646331"/>
          </a:xfrm>
          <a:prstGeom prst="rect">
            <a:avLst/>
          </a:prstGeom>
          <a:noFill/>
        </p:spPr>
        <p:txBody>
          <a:bodyPr wrap="square" rtlCol="0">
            <a:spAutoFit/>
          </a:bodyPr>
          <a:lstStyle/>
          <a:p>
            <a:pPr marL="344317" indent="-344317">
              <a:buFontTx/>
              <a:buChar char="-"/>
            </a:pP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N</a:t>
            </a:r>
            <a:r>
              <a:rPr lang="vi-VN"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hiều tác phẩm viết cho lứa tuổi học trò</a:t>
            </a:r>
            <a:endPar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1000"/>
                                        <p:tgtEl>
                                          <p:spTgt spid="9">
                                            <p:txEl>
                                              <p:pRg st="0" end="0"/>
                                            </p:txEl>
                                          </p:spTgt>
                                        </p:tgtEl>
                                      </p:cBhvr>
                                    </p:animEffect>
                                    <p:anim calcmode="lin" valueType="num">
                                      <p:cBhvr>
                                        <p:cTn id="3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1000"/>
                                        <p:tgtEl>
                                          <p:spTgt spid="10">
                                            <p:txEl>
                                              <p:pRg st="0" end="0"/>
                                            </p:txEl>
                                          </p:spTgt>
                                        </p:tgtEl>
                                      </p:cBhvr>
                                    </p:animEffect>
                                    <p:anim calcmode="lin" valueType="num">
                                      <p:cBhvr>
                                        <p:cTn id="3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图片 14339" descr="12"/>
          <p:cNvPicPr>
            <a:picLocks noChangeAspect="1"/>
          </p:cNvPicPr>
          <p:nvPr/>
        </p:nvPicPr>
        <p:blipFill>
          <a:blip r:embed="rId3"/>
          <a:stretch>
            <a:fillRect/>
          </a:stretch>
        </p:blipFill>
        <p:spPr>
          <a:xfrm>
            <a:off x="-1" y="7186813"/>
            <a:ext cx="12634913" cy="1118959"/>
          </a:xfrm>
          <a:prstGeom prst="rect">
            <a:avLst/>
          </a:prstGeom>
          <a:noFill/>
          <a:ln w="9525">
            <a:noFill/>
          </a:ln>
        </p:spPr>
      </p:pic>
      <p:pic>
        <p:nvPicPr>
          <p:cNvPr id="14342" name="图片 14341" descr="30"/>
          <p:cNvPicPr>
            <a:picLocks noChangeAspect="1"/>
          </p:cNvPicPr>
          <p:nvPr/>
        </p:nvPicPr>
        <p:blipFill>
          <a:blip r:embed="rId4"/>
          <a:stretch>
            <a:fillRect/>
          </a:stretch>
        </p:blipFill>
        <p:spPr>
          <a:xfrm>
            <a:off x="3335359" y="2313034"/>
            <a:ext cx="9299554" cy="5813979"/>
          </a:xfrm>
          <a:prstGeom prst="rect">
            <a:avLst/>
          </a:prstGeom>
          <a:noFill/>
          <a:ln w="9525">
            <a:noFill/>
          </a:ln>
        </p:spPr>
      </p:pic>
      <p:pic>
        <p:nvPicPr>
          <p:cNvPr id="14341" name="图片 14340" descr="28"/>
          <p:cNvPicPr>
            <a:picLocks noChangeAspect="1"/>
          </p:cNvPicPr>
          <p:nvPr/>
        </p:nvPicPr>
        <p:blipFill>
          <a:blip r:embed="rId5"/>
          <a:stretch>
            <a:fillRect/>
          </a:stretch>
        </p:blipFill>
        <p:spPr>
          <a:xfrm>
            <a:off x="450056" y="4278400"/>
            <a:ext cx="4799136" cy="3758890"/>
          </a:xfrm>
          <a:prstGeom prst="rect">
            <a:avLst/>
          </a:prstGeom>
          <a:noFill/>
          <a:ln w="9525">
            <a:noFill/>
          </a:ln>
        </p:spPr>
      </p:pic>
      <p:sp>
        <p:nvSpPr>
          <p:cNvPr id="10" name="Rectangle 9"/>
          <p:cNvSpPr/>
          <p:nvPr/>
        </p:nvSpPr>
        <p:spPr>
          <a:xfrm>
            <a:off x="6088856" y="2715882"/>
            <a:ext cx="4130743" cy="773767"/>
          </a:xfrm>
          <a:prstGeom prst="rect">
            <a:avLst/>
          </a:prstGeom>
          <a:noFill/>
        </p:spPr>
        <p:txBody>
          <a:bodyPr wrap="square" lIns="95726" tIns="47862" rIns="95726" bIns="47862">
            <a:spAutoFit/>
          </a:bodyPr>
          <a:lstStyle/>
          <a:p>
            <a:pPr defTabSz="957322" fontAlgn="auto">
              <a:spcBef>
                <a:spcPts val="0"/>
              </a:spcBef>
              <a:spcAft>
                <a:spcPts val="0"/>
              </a:spcAft>
              <a:defRPr/>
            </a:pPr>
            <a:r>
              <a:rPr lang="en-US" sz="4400" i="1" kern="0" dirty="0">
                <a:ln w="18415" cmpd="sng">
                  <a:solidFill>
                    <a:schemeClr val="tx1"/>
                  </a:solidFill>
                  <a:prstDash val="solid"/>
                </a:ln>
                <a:latin typeface="Times New Roman" pitchFamily="18" charset="0"/>
                <a:cs typeface="Times New Roman" pitchFamily="18" charset="0"/>
              </a:rPr>
              <a:t>b. Tác phẩm:</a:t>
            </a:r>
          </a:p>
        </p:txBody>
      </p:sp>
      <p:sp>
        <p:nvSpPr>
          <p:cNvPr id="7" name="TextBox 6"/>
          <p:cNvSpPr txBox="1"/>
          <p:nvPr/>
        </p:nvSpPr>
        <p:spPr>
          <a:xfrm>
            <a:off x="5249192" y="3852910"/>
            <a:ext cx="7060842" cy="1626711"/>
          </a:xfrm>
          <a:prstGeom prst="rect">
            <a:avLst/>
          </a:prstGeom>
          <a:noFill/>
        </p:spPr>
        <p:txBody>
          <a:bodyPr wrap="square" lIns="95741" tIns="47871" rIns="95741" bIns="47871" rtlCol="0">
            <a:spAutoFit/>
          </a:bodyPr>
          <a:lstStyle/>
          <a:p>
            <a:pPr marL="538581" indent="-538581" algn="just" defTabSz="957322" fontAlgn="auto">
              <a:lnSpc>
                <a:spcPct val="150000"/>
              </a:lnSpc>
              <a:spcBef>
                <a:spcPts val="0"/>
              </a:spcBef>
              <a:spcAft>
                <a:spcPts val="0"/>
              </a:spcAft>
              <a:defRPr/>
            </a:pP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V</a:t>
            </a:r>
            <a:r>
              <a:rPr lang="vi-VN"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iết ngày</a:t>
            </a: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01/09/2000</a:t>
            </a:r>
            <a:endPar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lvl="0" algn="just">
              <a:lnSpc>
                <a:spcPct val="150000"/>
              </a:lnSpc>
              <a:buFontTx/>
              <a:buChar char="-"/>
            </a:pPr>
            <a:r>
              <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I</a:t>
            </a:r>
            <a:r>
              <a:rPr lang="vi-VN"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n trên báo Yêu trẻ - TP.HCM số 166.</a:t>
            </a:r>
            <a:endParaRPr lang="en-US" sz="3314"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flipH="1">
            <a:off x="9566834" y="194119"/>
            <a:ext cx="2743200" cy="2094309"/>
          </a:xfrm>
          <a:prstGeom prst="rect">
            <a:avLst/>
          </a:prstGeom>
          <a:ln>
            <a:noFill/>
          </a:ln>
          <a:effectLst>
            <a:softEdge rad="112500"/>
          </a:effectLst>
        </p:spPr>
      </p:pic>
    </p:spTree>
    <p:extLst>
      <p:ext uri="{BB962C8B-B14F-4D97-AF65-F5344CB8AC3E}">
        <p14:creationId xmlns:p14="http://schemas.microsoft.com/office/powerpoint/2010/main" val="29812231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342"/>
                                        </p:tgtEl>
                                        <p:attrNameLst>
                                          <p:attrName>style.visibility</p:attrName>
                                        </p:attrNameLst>
                                      </p:cBhvr>
                                      <p:to>
                                        <p:strVal val="visible"/>
                                      </p:to>
                                    </p:set>
                                    <p:anim calcmode="lin" valueType="num">
                                      <p:cBhvr additive="base">
                                        <p:cTn id="11" dur="750" fill="hold"/>
                                        <p:tgtEl>
                                          <p:spTgt spid="14342"/>
                                        </p:tgtEl>
                                        <p:attrNameLst>
                                          <p:attrName>ppt_x</p:attrName>
                                        </p:attrNameLst>
                                      </p:cBhvr>
                                      <p:tavLst>
                                        <p:tav tm="0">
                                          <p:val>
                                            <p:strVal val="1+#ppt_w/2"/>
                                          </p:val>
                                        </p:tav>
                                        <p:tav tm="100000">
                                          <p:val>
                                            <p:strVal val="#ppt_x"/>
                                          </p:val>
                                        </p:tav>
                                      </p:tavLst>
                                    </p:anim>
                                    <p:anim calcmode="lin" valueType="num">
                                      <p:cBhvr additive="base">
                                        <p:cTn id="12" dur="75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2" presetClass="emph" presetSubtype="0" repeatCount="indefinite" fill="hold" nodeType="clickEffect">
                                  <p:stCondLst>
                                    <p:cond delay="0"/>
                                  </p:stCondLst>
                                  <p:childTnLst>
                                    <p:animRot by="120000">
                                      <p:cBhvr>
                                        <p:cTn id="16" dur="100" fill="hold">
                                          <p:stCondLst>
                                            <p:cond delay="0"/>
                                          </p:stCondLst>
                                        </p:cTn>
                                        <p:tgtEl>
                                          <p:spTgt spid="3"/>
                                        </p:tgtEl>
                                        <p:attrNameLst>
                                          <p:attrName>r</p:attrName>
                                        </p:attrNameLst>
                                      </p:cBhvr>
                                    </p:animRot>
                                    <p:animRot by="-240000">
                                      <p:cBhvr>
                                        <p:cTn id="17" dur="200" fill="hold">
                                          <p:stCondLst>
                                            <p:cond delay="200"/>
                                          </p:stCondLst>
                                        </p:cTn>
                                        <p:tgtEl>
                                          <p:spTgt spid="3"/>
                                        </p:tgtEl>
                                        <p:attrNameLst>
                                          <p:attrName>r</p:attrName>
                                        </p:attrNameLst>
                                      </p:cBhvr>
                                    </p:animRot>
                                    <p:animRot by="240000">
                                      <p:cBhvr>
                                        <p:cTn id="18" dur="200" fill="hold">
                                          <p:stCondLst>
                                            <p:cond delay="400"/>
                                          </p:stCondLst>
                                        </p:cTn>
                                        <p:tgtEl>
                                          <p:spTgt spid="3"/>
                                        </p:tgtEl>
                                        <p:attrNameLst>
                                          <p:attrName>r</p:attrName>
                                        </p:attrNameLst>
                                      </p:cBhvr>
                                    </p:animRot>
                                    <p:animRot by="-240000">
                                      <p:cBhvr>
                                        <p:cTn id="19" dur="200" fill="hold">
                                          <p:stCondLst>
                                            <p:cond delay="600"/>
                                          </p:stCondLst>
                                        </p:cTn>
                                        <p:tgtEl>
                                          <p:spTgt spid="3"/>
                                        </p:tgtEl>
                                        <p:attrNameLst>
                                          <p:attrName>r</p:attrName>
                                        </p:attrNameLst>
                                      </p:cBhvr>
                                    </p:animRot>
                                    <p:animRot by="120000">
                                      <p:cBhvr>
                                        <p:cTn id="20" dur="200" fill="hold">
                                          <p:stCondLst>
                                            <p:cond delay="800"/>
                                          </p:stCondLst>
                                        </p:cTn>
                                        <p:tgtEl>
                                          <p:spTgt spid="3"/>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barn(inVertical)">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barn(inVertical)">
                                      <p:cBhvr>
                                        <p:cTn id="3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descr="图片包含 事情, 餐桌&#10;&#10;已生成极高可信度的说明">
            <a:extLst>
              <a:ext uri="{FF2B5EF4-FFF2-40B4-BE49-F238E27FC236}">
                <a16:creationId xmlns:a16="http://schemas.microsoft.com/office/drawing/2014/main" id="{9B05B0F3-3973-434A-9264-2C1E2E1AD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89255" y="6133148"/>
            <a:ext cx="3345657" cy="3356134"/>
          </a:xfrm>
          <a:prstGeom prst="rect">
            <a:avLst/>
          </a:prstGeom>
        </p:spPr>
      </p:pic>
      <p:sp>
        <p:nvSpPr>
          <p:cNvPr id="4" name="TextBox 3"/>
          <p:cNvSpPr txBox="1"/>
          <p:nvPr/>
        </p:nvSpPr>
        <p:spPr>
          <a:xfrm>
            <a:off x="297656" y="851694"/>
            <a:ext cx="7086600" cy="707886"/>
          </a:xfrm>
          <a:prstGeom prst="rect">
            <a:avLst/>
          </a:prstGeom>
          <a:noFill/>
        </p:spPr>
        <p:txBody>
          <a:bodyPr wrap="square" rtlCol="0">
            <a:spAutoFit/>
          </a:bodyPr>
          <a:lstStyle/>
          <a:p>
            <a:pPr marL="1032952" indent="-1032952" algn="just"/>
            <a:r>
              <a:rPr lang="en-US" sz="4000" b="1" dirty="0">
                <a:ln w="18415" cmpd="sng">
                  <a:solidFill>
                    <a:srgbClr val="FF0000"/>
                  </a:solidFill>
                  <a:prstDash val="solid"/>
                </a:ln>
                <a:solidFill>
                  <a:srgbClr val="FF0000"/>
                </a:solidFill>
                <a:latin typeface="Times New Roman" pitchFamily="18" charset="0"/>
                <a:cs typeface="Times New Roman" pitchFamily="18" charset="0"/>
              </a:rPr>
              <a:t>II.  </a:t>
            </a:r>
            <a:r>
              <a:rPr lang="en-US" sz="4000" b="1">
                <a:ln w="18415" cmpd="sng">
                  <a:solidFill>
                    <a:srgbClr val="FF0000"/>
                  </a:solidFill>
                  <a:prstDash val="solid"/>
                </a:ln>
                <a:solidFill>
                  <a:srgbClr val="FF0000"/>
                </a:solidFill>
                <a:latin typeface="Times New Roman" pitchFamily="18" charset="0"/>
                <a:cs typeface="Times New Roman" pitchFamily="18" charset="0"/>
              </a:rPr>
              <a:t>TÌM </a:t>
            </a:r>
            <a:r>
              <a:rPr lang="en-US" sz="4000" b="1" dirty="0">
                <a:ln w="18415" cmpd="sng">
                  <a:solidFill>
                    <a:srgbClr val="FF0000"/>
                  </a:solidFill>
                  <a:prstDash val="solid"/>
                </a:ln>
                <a:solidFill>
                  <a:srgbClr val="FF0000"/>
                </a:solidFill>
                <a:latin typeface="Times New Roman" pitchFamily="18" charset="0"/>
                <a:cs typeface="Times New Roman" pitchFamily="18" charset="0"/>
              </a:rPr>
              <a:t>HIỂU VĂN BẢN</a:t>
            </a:r>
          </a:p>
        </p:txBody>
      </p:sp>
      <p:sp>
        <p:nvSpPr>
          <p:cNvPr id="5" name="TextBox 4"/>
          <p:cNvSpPr txBox="1"/>
          <p:nvPr/>
        </p:nvSpPr>
        <p:spPr>
          <a:xfrm>
            <a:off x="290512" y="1611174"/>
            <a:ext cx="9570369" cy="2589667"/>
          </a:xfrm>
          <a:prstGeom prst="rect">
            <a:avLst/>
          </a:prstGeom>
          <a:noFill/>
        </p:spPr>
        <p:txBody>
          <a:bodyPr wrap="square" lIns="95741" tIns="47871" rIns="95741" bIns="47871" rtlCol="0">
            <a:spAutoFit/>
          </a:bodyPr>
          <a:lstStyle/>
          <a:p>
            <a:pPr marL="514350" indent="-514350" algn="just" defTabSz="957322" fontAlgn="auto">
              <a:lnSpc>
                <a:spcPct val="150000"/>
              </a:lnSpc>
              <a:spcBef>
                <a:spcPts val="0"/>
              </a:spcBef>
              <a:spcAft>
                <a:spcPts val="0"/>
              </a:spcAft>
              <a:buAutoNum type="arabicPeriod"/>
              <a:defRPr/>
            </a:pPr>
            <a:r>
              <a:rPr lang="en-US" sz="3600" b="1" kern="0" dirty="0" err="1">
                <a:ln/>
                <a:latin typeface="Times New Roman" panose="02020603050405020304" pitchFamily="18" charset="0"/>
                <a:cs typeface="Times New Roman" panose="02020603050405020304" pitchFamily="18" charset="0"/>
              </a:rPr>
              <a:t>Kiểu</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văn</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bản</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và</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phương</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thức</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biểu</a:t>
            </a:r>
            <a:r>
              <a:rPr lang="en-US" sz="3600" b="1" kern="0" dirty="0">
                <a:ln/>
                <a:latin typeface="Times New Roman" panose="02020603050405020304" pitchFamily="18" charset="0"/>
                <a:cs typeface="Times New Roman" panose="02020603050405020304" pitchFamily="18" charset="0"/>
              </a:rPr>
              <a:t> </a:t>
            </a:r>
            <a:r>
              <a:rPr lang="en-US" sz="3600" b="1" kern="0" dirty="0" err="1">
                <a:ln/>
                <a:latin typeface="Times New Roman" panose="02020603050405020304" pitchFamily="18" charset="0"/>
                <a:cs typeface="Times New Roman" panose="02020603050405020304" pitchFamily="18" charset="0"/>
              </a:rPr>
              <a:t>đạt</a:t>
            </a:r>
            <a:endParaRPr lang="en-US" sz="3600" b="1" kern="0" dirty="0">
              <a:ln/>
              <a:latin typeface="Times New Roman" panose="02020603050405020304" pitchFamily="18" charset="0"/>
              <a:cs typeface="Times New Roman" panose="02020603050405020304" pitchFamily="18" charset="0"/>
            </a:endParaRPr>
          </a:p>
          <a:p>
            <a:pPr marL="457200" indent="-457200" algn="just" defTabSz="957322" fontAlgn="auto">
              <a:lnSpc>
                <a:spcPct val="150000"/>
              </a:lnSpc>
              <a:spcBef>
                <a:spcPts val="0"/>
              </a:spcBef>
              <a:spcAft>
                <a:spcPts val="0"/>
              </a:spcAft>
              <a:buFontTx/>
              <a:buChar char="-"/>
              <a:defRPr/>
            </a:pPr>
            <a:r>
              <a:rPr lang="en-US" sz="3600" kern="0" dirty="0" err="1">
                <a:ln/>
                <a:solidFill>
                  <a:srgbClr val="FF0000"/>
                </a:solidFill>
                <a:latin typeface="Times New Roman" panose="02020603050405020304" pitchFamily="18" charset="0"/>
                <a:cs typeface="Times New Roman" panose="02020603050405020304" pitchFamily="18" charset="0"/>
              </a:rPr>
              <a:t>Kiểu</a:t>
            </a:r>
            <a:r>
              <a:rPr lang="en-US" sz="3600" kern="0" dirty="0">
                <a:ln/>
                <a:solidFill>
                  <a:srgbClr val="FF0000"/>
                </a:solidFill>
                <a:latin typeface="Times New Roman" panose="02020603050405020304" pitchFamily="18" charset="0"/>
                <a:cs typeface="Times New Roman" panose="02020603050405020304" pitchFamily="18" charset="0"/>
              </a:rPr>
              <a:t> VB: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Văn</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bản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nhật</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endPar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a:p>
            <a:pPr marL="457200" indent="-457200" algn="just" defTabSz="957322" fontAlgn="auto">
              <a:lnSpc>
                <a:spcPct val="150000"/>
              </a:lnSpc>
              <a:spcBef>
                <a:spcPts val="0"/>
              </a:spcBef>
              <a:spcAft>
                <a:spcPts val="0"/>
              </a:spcAft>
              <a:buFontTx/>
              <a:buChar char="-"/>
              <a:defRPr/>
            </a:pPr>
            <a:r>
              <a:rPr lang="en-US" sz="3600" kern="0" dirty="0">
                <a:ln/>
                <a:solidFill>
                  <a:srgbClr val="FF0000"/>
                </a:solidFill>
                <a:latin typeface="Times New Roman" panose="02020603050405020304" pitchFamily="18" charset="0"/>
                <a:ea typeface="Tahoma" panose="020B0604030504040204" pitchFamily="34" charset="0"/>
                <a:cs typeface="Times New Roman" panose="02020603050405020304" pitchFamily="18" charset="0"/>
              </a:rPr>
              <a:t>PTBĐ:</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Biểu</a:t>
            </a:r>
            <a:r>
              <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3600" kern="0" dirty="0" err="1">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cảm</a:t>
            </a:r>
            <a:endParaRPr lang="en-US" sz="3600"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388145" y="0"/>
            <a:ext cx="13023057" cy="9475788"/>
          </a:xfrm>
          <a:prstGeom prst="rect">
            <a:avLst/>
          </a:prstGeom>
          <a:noFill/>
          <a:ln w="9525">
            <a:noFill/>
          </a:ln>
        </p:spPr>
      </p:pic>
      <p:pic>
        <p:nvPicPr>
          <p:cNvPr id="3078" name="图片 3077" descr="7"/>
          <p:cNvPicPr>
            <a:picLocks noChangeAspect="1"/>
          </p:cNvPicPr>
          <p:nvPr/>
        </p:nvPicPr>
        <p:blipFill>
          <a:blip r:embed="rId4">
            <a:clrChange>
              <a:clrFrom>
                <a:srgbClr val="FFFFF8"/>
              </a:clrFrom>
              <a:clrTo>
                <a:srgbClr val="FFFFF8">
                  <a:alpha val="0"/>
                </a:srgbClr>
              </a:clrTo>
            </a:clrChange>
          </a:blip>
          <a:stretch>
            <a:fillRect/>
          </a:stretch>
        </p:blipFill>
        <p:spPr>
          <a:xfrm>
            <a:off x="10176350" y="916782"/>
            <a:ext cx="1627506" cy="1802151"/>
          </a:xfrm>
          <a:prstGeom prst="rect">
            <a:avLst/>
          </a:prstGeom>
          <a:noFill/>
          <a:ln w="9525">
            <a:noFill/>
          </a:ln>
        </p:spPr>
      </p:pic>
      <p:pic>
        <p:nvPicPr>
          <p:cNvPr id="3079" name="图片 3078" descr="1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83457" y="5937052"/>
            <a:ext cx="11429999" cy="1544041"/>
          </a:xfrm>
          <a:prstGeom prst="rect">
            <a:avLst/>
          </a:prstGeom>
          <a:noFill/>
          <a:ln w="9525">
            <a:noFill/>
          </a:ln>
        </p:spPr>
      </p:pic>
      <p:pic>
        <p:nvPicPr>
          <p:cNvPr id="3080" name="图片 3079" descr="8"/>
          <p:cNvPicPr>
            <a:picLocks noChangeAspect="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Lst>
          </a:blip>
          <a:stretch>
            <a:fillRect/>
          </a:stretch>
        </p:blipFill>
        <p:spPr>
          <a:xfrm>
            <a:off x="983456" y="2718933"/>
            <a:ext cx="11430001" cy="1416696"/>
          </a:xfrm>
          <a:prstGeom prst="rect">
            <a:avLst/>
          </a:prstGeom>
          <a:noFill/>
          <a:ln w="9525">
            <a:noFill/>
          </a:ln>
        </p:spPr>
      </p:pic>
      <p:pic>
        <p:nvPicPr>
          <p:cNvPr id="3082" name="图片 3081" descr="10"/>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983457" y="4218044"/>
            <a:ext cx="11430000" cy="1649300"/>
          </a:xfrm>
          <a:prstGeom prst="rect">
            <a:avLst/>
          </a:prstGeom>
          <a:noFill/>
          <a:ln w="9525">
            <a:noFill/>
          </a:ln>
        </p:spPr>
      </p:pic>
      <p:pic>
        <p:nvPicPr>
          <p:cNvPr id="3077" name="图片 3076" descr="6"/>
          <p:cNvPicPr>
            <a:picLocks noChangeAspect="1"/>
          </p:cNvPicPr>
          <p:nvPr/>
        </p:nvPicPr>
        <p:blipFill>
          <a:blip r:embed="rId11"/>
          <a:stretch>
            <a:fillRect/>
          </a:stretch>
        </p:blipFill>
        <p:spPr>
          <a:xfrm>
            <a:off x="8853741" y="7062363"/>
            <a:ext cx="3571622" cy="2195164"/>
          </a:xfrm>
          <a:prstGeom prst="rect">
            <a:avLst/>
          </a:prstGeom>
          <a:noFill/>
          <a:ln w="9525">
            <a:noFill/>
          </a:ln>
        </p:spPr>
      </p:pic>
      <p:sp>
        <p:nvSpPr>
          <p:cNvPr id="3083" name="文本框 3082"/>
          <p:cNvSpPr txBox="1"/>
          <p:nvPr/>
        </p:nvSpPr>
        <p:spPr>
          <a:xfrm>
            <a:off x="1498958" y="2961614"/>
            <a:ext cx="10685898" cy="523220"/>
          </a:xfrm>
          <a:prstGeom prst="rect">
            <a:avLst/>
          </a:prstGeom>
          <a:noFill/>
          <a:ln w="9525">
            <a:noFill/>
          </a:ln>
        </p:spPr>
        <p:txBody>
          <a:bodyPr wrap="square">
            <a:spAutoFit/>
          </a:bodyPr>
          <a:lstStyle/>
          <a:p>
            <a:pPr defTabSz="1130030">
              <a:spcBef>
                <a:spcPct val="50000"/>
              </a:spcBef>
            </a:pPr>
            <a:r>
              <a:rPr lang="en-US" altLang="zh-CN" sz="2800" b="1" u="sng"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a:t>
            </a:r>
            <a:r>
              <a:rPr lang="en-US" altLang="zh-CN" sz="2800"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1</a:t>
            </a:r>
            <a:r>
              <a:rPr lang="en-US" altLang="zh-CN" sz="28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Tâm trạng của mẹ trước đêm ngày khai trường của con </a:t>
            </a:r>
            <a:endParaRPr lang="zh-CN" altLang="en-US"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86" name="文本框 3085"/>
          <p:cNvSpPr txBox="1"/>
          <p:nvPr/>
        </p:nvSpPr>
        <p:spPr>
          <a:xfrm>
            <a:off x="1498958" y="4433094"/>
            <a:ext cx="10598982" cy="954107"/>
          </a:xfrm>
          <a:prstGeom prst="rect">
            <a:avLst/>
          </a:prstGeom>
          <a:noFill/>
          <a:ln w="9525">
            <a:noFill/>
          </a:ln>
        </p:spPr>
        <p:txBody>
          <a:bodyPr wrap="square">
            <a:spAutoFit/>
          </a:bodyPr>
          <a:lstStyle/>
          <a:p>
            <a:pPr defTabSz="1130030">
              <a:spcBef>
                <a:spcPct val="50000"/>
              </a:spcBef>
            </a:pPr>
            <a:r>
              <a:rPr lang="en-US" altLang="zh-CN" sz="2800" b="1" u="sng"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a:t>
            </a:r>
            <a:r>
              <a:rPr lang="en-US" altLang="zh-CN" sz="2800"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2</a:t>
            </a:r>
            <a:r>
              <a:rPr lang="en-US" altLang="zh-CN" sz="28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Sự hồi tưởng của người mẹ về ngày khai trường đầu tiên của mình</a:t>
            </a:r>
            <a:endParaRPr lang="zh-CN" altLang="en-US"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87" name="文本框 3086"/>
          <p:cNvSpPr txBox="1"/>
          <p:nvPr/>
        </p:nvSpPr>
        <p:spPr>
          <a:xfrm>
            <a:off x="1498958" y="6090895"/>
            <a:ext cx="10548976" cy="954107"/>
          </a:xfrm>
          <a:prstGeom prst="rect">
            <a:avLst/>
          </a:prstGeom>
          <a:noFill/>
          <a:ln w="9525">
            <a:noFill/>
          </a:ln>
        </p:spPr>
        <p:txBody>
          <a:bodyPr wrap="square">
            <a:spAutoFit/>
          </a:bodyPr>
          <a:lstStyle/>
          <a:p>
            <a:pPr defTabSz="1130030">
              <a:spcBef>
                <a:spcPct val="50000"/>
              </a:spcBef>
            </a:pPr>
            <a:r>
              <a:rPr lang="en-US" altLang="zh-CN" sz="2800" b="1" u="sng"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a:t>
            </a:r>
            <a:r>
              <a:rPr lang="en-US" altLang="zh-CN" sz="2800"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3</a:t>
            </a:r>
            <a:r>
              <a:rPr lang="en-US" altLang="zh-CN" sz="28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rPr>
              <a:t>Vai trò của nhà trường trong việc giáo dục và đào tạo thế hệ trẻ</a:t>
            </a:r>
            <a:endParaRPr lang="zh-CN" altLang="en-US" sz="28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图片 31753" descr="1-20"/>
          <p:cNvPicPr>
            <a:picLocks noChangeAspect="1"/>
          </p:cNvPicPr>
          <p:nvPr/>
        </p:nvPicPr>
        <p:blipFill>
          <a:blip r:embed="rId12"/>
          <a:stretch>
            <a:fillRect/>
          </a:stretch>
        </p:blipFill>
        <p:spPr>
          <a:xfrm>
            <a:off x="159465" y="7045002"/>
            <a:ext cx="2626598" cy="2212525"/>
          </a:xfrm>
          <a:prstGeom prst="rect">
            <a:avLst/>
          </a:prstGeom>
          <a:noFill/>
          <a:ln w="9525">
            <a:noFill/>
          </a:ln>
        </p:spPr>
      </p:pic>
      <p:pic>
        <p:nvPicPr>
          <p:cNvPr id="15" name="图片 71695" descr="2"/>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contrast="-40000"/>
                    </a14:imgEffect>
                  </a14:imgLayer>
                </a14:imgProps>
              </a:ext>
            </a:extLst>
          </a:blip>
          <a:stretch>
            <a:fillRect/>
          </a:stretch>
        </p:blipFill>
        <p:spPr>
          <a:xfrm>
            <a:off x="842962" y="916782"/>
            <a:ext cx="4941094" cy="1555096"/>
          </a:xfrm>
          <a:prstGeom prst="rect">
            <a:avLst/>
          </a:prstGeom>
          <a:noFill/>
          <a:ln w="9525">
            <a:noFill/>
          </a:ln>
        </p:spPr>
      </p:pic>
      <p:sp>
        <p:nvSpPr>
          <p:cNvPr id="16" name="TextBox 15"/>
          <p:cNvSpPr txBox="1"/>
          <p:nvPr/>
        </p:nvSpPr>
        <p:spPr>
          <a:xfrm>
            <a:off x="1897857" y="1318494"/>
            <a:ext cx="3092326" cy="685071"/>
          </a:xfrm>
          <a:prstGeom prst="rect">
            <a:avLst/>
          </a:prstGeom>
          <a:noFill/>
        </p:spPr>
        <p:txBody>
          <a:bodyPr wrap="square" lIns="68848" tIns="34423" rIns="68848" bIns="34423" rtlCol="0">
            <a:spAutoFit/>
          </a:bodyPr>
          <a:lstStyle/>
          <a:p>
            <a:pPr algn="ctr" fontAlgn="auto">
              <a:spcBef>
                <a:spcPts val="0"/>
              </a:spcBef>
              <a:spcAft>
                <a:spcPts val="0"/>
              </a:spcAft>
              <a:defRPr/>
            </a:pPr>
            <a:r>
              <a:rPr lang="en-US" sz="4000" b="1" kern="0" dirty="0">
                <a:ln/>
                <a:latin typeface="Times New Roman" pitchFamily="18" charset="0"/>
                <a:cs typeface="Times New Roman" pitchFamily="18" charset="0"/>
              </a:rPr>
              <a:t>2. </a:t>
            </a:r>
            <a:r>
              <a:rPr lang="en-US" sz="4000" b="1" kern="0" dirty="0" err="1">
                <a:ln/>
                <a:latin typeface="Times New Roman" pitchFamily="18" charset="0"/>
                <a:cs typeface="Times New Roman" pitchFamily="18" charset="0"/>
              </a:rPr>
              <a:t>Bố</a:t>
            </a:r>
            <a:r>
              <a:rPr lang="en-US" sz="4000" b="1" kern="0" dirty="0">
                <a:ln/>
                <a:latin typeface="Times New Roman" pitchFamily="18" charset="0"/>
                <a:cs typeface="Times New Roman" pitchFamily="18" charset="0"/>
              </a:rPr>
              <a:t> </a:t>
            </a:r>
            <a:r>
              <a:rPr lang="en-US" sz="4000" b="1" kern="0" dirty="0" err="1">
                <a:ln/>
                <a:latin typeface="Times New Roman" pitchFamily="18" charset="0"/>
                <a:cs typeface="Times New Roman" pitchFamily="18" charset="0"/>
              </a:rPr>
              <a:t>cục</a:t>
            </a:r>
            <a:r>
              <a:rPr lang="en-US" sz="4000" b="1" kern="0" dirty="0">
                <a:ln/>
                <a:latin typeface="Times New Roman" pitchFamily="18" charset="0"/>
                <a:cs typeface="Times New Roman" pitchFamily="18" charset="0"/>
              </a:rPr>
              <a:t>:</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2000"/>
                                        <p:tgtEl>
                                          <p:spTgt spid="3078"/>
                                        </p:tgtEl>
                                      </p:cBhvr>
                                    </p:animEffect>
                                    <p:anim calcmode="lin" valueType="num">
                                      <p:cBhvr>
                                        <p:cTn id="20" dur="2000" fill="hold"/>
                                        <p:tgtEl>
                                          <p:spTgt spid="3078"/>
                                        </p:tgtEl>
                                        <p:attrNameLst>
                                          <p:attrName>ppt_w</p:attrName>
                                        </p:attrNameLst>
                                      </p:cBhvr>
                                      <p:tavLst>
                                        <p:tav tm="0" fmla="#ppt_w*sin(2.5*pi*$)">
                                          <p:val>
                                            <p:fltVal val="0"/>
                                          </p:val>
                                        </p:tav>
                                        <p:tav tm="100000">
                                          <p:val>
                                            <p:fltVal val="1"/>
                                          </p:val>
                                        </p:tav>
                                      </p:tavLst>
                                    </p:anim>
                                    <p:anim calcmode="lin" valueType="num">
                                      <p:cBhvr>
                                        <p:cTn id="21" dur="20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fade">
                                      <p:cBhvr>
                                        <p:cTn id="26" dur="1000"/>
                                        <p:tgtEl>
                                          <p:spTgt spid="3080"/>
                                        </p:tgtEl>
                                      </p:cBhvr>
                                    </p:animEffect>
                                    <p:anim calcmode="lin" valueType="num">
                                      <p:cBhvr>
                                        <p:cTn id="27" dur="1000" fill="hold"/>
                                        <p:tgtEl>
                                          <p:spTgt spid="3080"/>
                                        </p:tgtEl>
                                        <p:attrNameLst>
                                          <p:attrName>ppt_x</p:attrName>
                                        </p:attrNameLst>
                                      </p:cBhvr>
                                      <p:tavLst>
                                        <p:tav tm="0">
                                          <p:val>
                                            <p:strVal val="#ppt_x"/>
                                          </p:val>
                                        </p:tav>
                                        <p:tav tm="100000">
                                          <p:val>
                                            <p:strVal val="#ppt_x"/>
                                          </p:val>
                                        </p:tav>
                                      </p:tavLst>
                                    </p:anim>
                                    <p:anim calcmode="lin" valueType="num">
                                      <p:cBhvr>
                                        <p:cTn id="28" dur="1000" fill="hold"/>
                                        <p:tgtEl>
                                          <p:spTgt spid="308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83"/>
                                        </p:tgtEl>
                                        <p:attrNameLst>
                                          <p:attrName>style.visibility</p:attrName>
                                        </p:attrNameLst>
                                      </p:cBhvr>
                                      <p:to>
                                        <p:strVal val="visible"/>
                                      </p:to>
                                    </p:set>
                                    <p:animEffect transition="in" filter="fade">
                                      <p:cBhvr>
                                        <p:cTn id="31" dur="1000"/>
                                        <p:tgtEl>
                                          <p:spTgt spid="3083"/>
                                        </p:tgtEl>
                                      </p:cBhvr>
                                    </p:animEffect>
                                    <p:anim calcmode="lin" valueType="num">
                                      <p:cBhvr>
                                        <p:cTn id="32" dur="1000" fill="hold"/>
                                        <p:tgtEl>
                                          <p:spTgt spid="3083"/>
                                        </p:tgtEl>
                                        <p:attrNameLst>
                                          <p:attrName>ppt_x</p:attrName>
                                        </p:attrNameLst>
                                      </p:cBhvr>
                                      <p:tavLst>
                                        <p:tav tm="0">
                                          <p:val>
                                            <p:strVal val="#ppt_x"/>
                                          </p:val>
                                        </p:tav>
                                        <p:tav tm="100000">
                                          <p:val>
                                            <p:strVal val="#ppt_x"/>
                                          </p:val>
                                        </p:tav>
                                      </p:tavLst>
                                    </p:anim>
                                    <p:anim calcmode="lin" valueType="num">
                                      <p:cBhvr>
                                        <p:cTn id="33"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82"/>
                                        </p:tgtEl>
                                        <p:attrNameLst>
                                          <p:attrName>style.visibility</p:attrName>
                                        </p:attrNameLst>
                                      </p:cBhvr>
                                      <p:to>
                                        <p:strVal val="visible"/>
                                      </p:to>
                                    </p:set>
                                    <p:animEffect transition="in" filter="fade">
                                      <p:cBhvr>
                                        <p:cTn id="38" dur="1000"/>
                                        <p:tgtEl>
                                          <p:spTgt spid="3082"/>
                                        </p:tgtEl>
                                      </p:cBhvr>
                                    </p:animEffect>
                                    <p:anim calcmode="lin" valueType="num">
                                      <p:cBhvr>
                                        <p:cTn id="39" dur="1000" fill="hold"/>
                                        <p:tgtEl>
                                          <p:spTgt spid="3082"/>
                                        </p:tgtEl>
                                        <p:attrNameLst>
                                          <p:attrName>ppt_x</p:attrName>
                                        </p:attrNameLst>
                                      </p:cBhvr>
                                      <p:tavLst>
                                        <p:tav tm="0">
                                          <p:val>
                                            <p:strVal val="#ppt_x"/>
                                          </p:val>
                                        </p:tav>
                                        <p:tav tm="100000">
                                          <p:val>
                                            <p:strVal val="#ppt_x"/>
                                          </p:val>
                                        </p:tav>
                                      </p:tavLst>
                                    </p:anim>
                                    <p:anim calcmode="lin" valueType="num">
                                      <p:cBhvr>
                                        <p:cTn id="40" dur="1000" fill="hold"/>
                                        <p:tgtEl>
                                          <p:spTgt spid="308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86"/>
                                        </p:tgtEl>
                                        <p:attrNameLst>
                                          <p:attrName>style.visibility</p:attrName>
                                        </p:attrNameLst>
                                      </p:cBhvr>
                                      <p:to>
                                        <p:strVal val="visible"/>
                                      </p:to>
                                    </p:set>
                                    <p:animEffect transition="in" filter="fade">
                                      <p:cBhvr>
                                        <p:cTn id="43" dur="1000"/>
                                        <p:tgtEl>
                                          <p:spTgt spid="3086"/>
                                        </p:tgtEl>
                                      </p:cBhvr>
                                    </p:animEffect>
                                    <p:anim calcmode="lin" valueType="num">
                                      <p:cBhvr>
                                        <p:cTn id="44" dur="1000" fill="hold"/>
                                        <p:tgtEl>
                                          <p:spTgt spid="3086"/>
                                        </p:tgtEl>
                                        <p:attrNameLst>
                                          <p:attrName>ppt_x</p:attrName>
                                        </p:attrNameLst>
                                      </p:cBhvr>
                                      <p:tavLst>
                                        <p:tav tm="0">
                                          <p:val>
                                            <p:strVal val="#ppt_x"/>
                                          </p:val>
                                        </p:tav>
                                        <p:tav tm="100000">
                                          <p:val>
                                            <p:strVal val="#ppt_x"/>
                                          </p:val>
                                        </p:tav>
                                      </p:tavLst>
                                    </p:anim>
                                    <p:anim calcmode="lin" valueType="num">
                                      <p:cBhvr>
                                        <p:cTn id="45"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079"/>
                                        </p:tgtEl>
                                        <p:attrNameLst>
                                          <p:attrName>style.visibility</p:attrName>
                                        </p:attrNameLst>
                                      </p:cBhvr>
                                      <p:to>
                                        <p:strVal val="visible"/>
                                      </p:to>
                                    </p:set>
                                    <p:animEffect transition="in" filter="fade">
                                      <p:cBhvr>
                                        <p:cTn id="50" dur="1000"/>
                                        <p:tgtEl>
                                          <p:spTgt spid="3079"/>
                                        </p:tgtEl>
                                      </p:cBhvr>
                                    </p:animEffect>
                                    <p:anim calcmode="lin" valueType="num">
                                      <p:cBhvr>
                                        <p:cTn id="51" dur="1000" fill="hold"/>
                                        <p:tgtEl>
                                          <p:spTgt spid="3079"/>
                                        </p:tgtEl>
                                        <p:attrNameLst>
                                          <p:attrName>ppt_x</p:attrName>
                                        </p:attrNameLst>
                                      </p:cBhvr>
                                      <p:tavLst>
                                        <p:tav tm="0">
                                          <p:val>
                                            <p:strVal val="#ppt_x"/>
                                          </p:val>
                                        </p:tav>
                                        <p:tav tm="100000">
                                          <p:val>
                                            <p:strVal val="#ppt_x"/>
                                          </p:val>
                                        </p:tav>
                                      </p:tavLst>
                                    </p:anim>
                                    <p:anim calcmode="lin" valueType="num">
                                      <p:cBhvr>
                                        <p:cTn id="52" dur="1000" fill="hold"/>
                                        <p:tgtEl>
                                          <p:spTgt spid="307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087"/>
                                        </p:tgtEl>
                                        <p:attrNameLst>
                                          <p:attrName>style.visibility</p:attrName>
                                        </p:attrNameLst>
                                      </p:cBhvr>
                                      <p:to>
                                        <p:strVal val="visible"/>
                                      </p:to>
                                    </p:set>
                                    <p:animEffect transition="in" filter="fade">
                                      <p:cBhvr>
                                        <p:cTn id="55" dur="1000"/>
                                        <p:tgtEl>
                                          <p:spTgt spid="3087"/>
                                        </p:tgtEl>
                                      </p:cBhvr>
                                    </p:animEffect>
                                    <p:anim calcmode="lin" valueType="num">
                                      <p:cBhvr>
                                        <p:cTn id="56" dur="1000" fill="hold"/>
                                        <p:tgtEl>
                                          <p:spTgt spid="3087"/>
                                        </p:tgtEl>
                                        <p:attrNameLst>
                                          <p:attrName>ppt_x</p:attrName>
                                        </p:attrNameLst>
                                      </p:cBhvr>
                                      <p:tavLst>
                                        <p:tav tm="0">
                                          <p:val>
                                            <p:strVal val="#ppt_x"/>
                                          </p:val>
                                        </p:tav>
                                        <p:tav tm="100000">
                                          <p:val>
                                            <p:strVal val="#ppt_x"/>
                                          </p:val>
                                        </p:tav>
                                      </p:tavLst>
                                    </p:anim>
                                    <p:anim calcmode="lin" valueType="num">
                                      <p:cBhvr>
                                        <p:cTn id="57" dur="1000" fill="hold"/>
                                        <p:tgtEl>
                                          <p:spTgt spid="30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6" grpId="0"/>
      <p:bldP spid="3087"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0f5a54188eeb722647ba738ed493ccbcd3d568f"/>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1459</TotalTime>
  <Words>1697</Words>
  <Application>Microsoft Office PowerPoint</Application>
  <PresentationFormat>Tùy chỉnh</PresentationFormat>
  <Paragraphs>171</Paragraphs>
  <Slides>34</Slides>
  <Notes>3</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34</vt:i4>
      </vt:variant>
    </vt:vector>
  </HeadingPairs>
  <TitlesOfParts>
    <vt:vector size="44" baseType="lpstr">
      <vt:lpstr>Arial</vt:lpstr>
      <vt:lpstr>Binhtuy</vt:lpstr>
      <vt:lpstr>Calibri</vt:lpstr>
      <vt:lpstr>ClearfaceGothic</vt:lpstr>
      <vt:lpstr>Times New Roman</vt:lpstr>
      <vt:lpstr>UVN Chim Bien Nang</vt:lpstr>
      <vt:lpstr>UVN Phuong Tay</vt:lpstr>
      <vt:lpstr>Wingdings</vt:lpstr>
      <vt:lpstr>Office Theme</vt:lpstr>
      <vt:lpstr>Maple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Nguyen Thi Lan GV</cp:lastModifiedBy>
  <cp:revision>301</cp:revision>
  <dcterms:created xsi:type="dcterms:W3CDTF">2015-09-14T06:10:05Z</dcterms:created>
  <dcterms:modified xsi:type="dcterms:W3CDTF">2021-09-17T00:37:29Z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