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2" r:id="rId3"/>
    <p:sldId id="290" r:id="rId4"/>
    <p:sldId id="278" r:id="rId5"/>
    <p:sldId id="307" r:id="rId6"/>
    <p:sldId id="285" r:id="rId7"/>
    <p:sldId id="310" r:id="rId8"/>
    <p:sldId id="308" r:id="rId9"/>
    <p:sldId id="309" r:id="rId10"/>
    <p:sldId id="256" r:id="rId11"/>
    <p:sldId id="304" r:id="rId12"/>
    <p:sldId id="303" r:id="rId13"/>
    <p:sldId id="291" r:id="rId14"/>
    <p:sldId id="293" r:id="rId15"/>
    <p:sldId id="294" r:id="rId16"/>
    <p:sldId id="295" r:id="rId17"/>
    <p:sldId id="296" r:id="rId18"/>
    <p:sldId id="298" r:id="rId19"/>
    <p:sldId id="299" r:id="rId20"/>
    <p:sldId id="300" r:id="rId21"/>
    <p:sldId id="301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5" autoAdjust="0"/>
    <p:restoredTop sz="94649" autoAdjust="0"/>
  </p:normalViewPr>
  <p:slideViewPr>
    <p:cSldViewPr>
      <p:cViewPr>
        <p:scale>
          <a:sx n="66" d="100"/>
          <a:sy n="66" d="100"/>
        </p:scale>
        <p:origin x="1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0C3DC5-7E45-475A-88AF-CA3F7932E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Vi%E1%BB%87t_Nam" TargetMode="External"/><Relationship Id="rId7" Type="http://schemas.openxmlformats.org/officeDocument/2006/relationships/hyperlink" Target="https://vi.wikipedia.org/wiki/Nam_%C4%90%E1%BB%8Bnh" TargetMode="External"/><Relationship Id="rId2" Type="http://schemas.openxmlformats.org/officeDocument/2006/relationships/hyperlink" Target="https://vi.wikipedia.org/wiki/%C4%90%E1%BB%93ng_b%E1%BA%B1ng_s%C3%B4ng_H%E1%BB%93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V%C3%B9ng_th%E1%BB%A7_%C4%91%C3%B4_H%C3%A0_N%E1%BB%99i" TargetMode="External"/><Relationship Id="rId5" Type="http://schemas.openxmlformats.org/officeDocument/2006/relationships/hyperlink" Target="https://vi.wikipedia.org/wiki/H%E1%BA%A3i_D%C6%B0%C6%A1ng" TargetMode="External"/><Relationship Id="rId4" Type="http://schemas.openxmlformats.org/officeDocument/2006/relationships/hyperlink" Target="https://vi.wikipedia.org/wiki/H%C3%A0_N%E1%BB%99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838200" y="1295400"/>
            <a:ext cx="800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các bậc phụ huynh và các em học sinh thân mến!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3886200" y="4648200"/>
            <a:ext cx="50292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GIÁO VIÊN:  TẠ THỊ HƯỞNG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TRƯỜNG THCS BẢO KHÊ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05200" y="3124200"/>
            <a:ext cx="502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MÔN: GIÁO DỤC ĐỊA PHƯƠNG 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Hưng Yên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là một tỉnh nằm ở trung tâm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" tooltip="Đồng bằng sông Hồng"/>
              </a:rPr>
              <a:t>đồng bằng sông Hồng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tooltip="Việt Nam"/>
              </a:rPr>
              <a:t>Việt Nam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 Trung tâm hành chính của tỉnh là thành phố Hưng Yên cách Thủ đô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tooltip="Hà Nội"/>
              </a:rPr>
              <a:t>Hà Nội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54 km về phía đông nam, cách thành phố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tooltip="Hải Dương"/>
              </a:rPr>
              <a:t>Hải Dương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 50 km về phía tây nam. Trong quy hoạch xây dựng phát triển đô thị Việt Nam, tỉnh Hưng Yên thuộc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6" tooltip="Vùng thủ đô Hà Nội"/>
              </a:rPr>
              <a:t>vùng Thủ đô Hà Nội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Hưng Yên nằm ở trung tâm đồng bằng Bắc Bộ giữa ba thành phố lớn: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tooltip="Hà Nội"/>
              </a:rPr>
              <a:t>Hà Nội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tooltip="Hải Dương"/>
              </a:rPr>
              <a:t>Hải Dương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7" tooltip="Nam Định"/>
              </a:rPr>
              <a:t>Nam Định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, nằm trong vùng kinh tế trọng điểm phía bắc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?Vị trí trên có ý nghĩa gì về mặt tự nhiên, kinh tế-xã hội ?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048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Ý nghĩa: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Quy định thiên nhiên nhiệt đới ẩm gió mùa, có một mùa đông lạnh.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249269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lịch (di tích văn hoá, lịch sử)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5052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iao lưu kinh tế với các tỉnh, các vùng trong nước và với các nước trong khu vực.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0" y="914400"/>
            <a:ext cx="4435475" cy="563231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</a:rPr>
              <a:t>Tỉnh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Hưng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chia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10 </a:t>
            </a:r>
            <a:r>
              <a:rPr lang="en-US" sz="2400" dirty="0" err="1">
                <a:latin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Hưng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8 </a:t>
            </a:r>
            <a:r>
              <a:rPr lang="en-US" sz="2400" dirty="0" err="1" smtClean="0">
                <a:latin typeface="Times New Roman" pitchFamily="18" charset="0"/>
              </a:rPr>
              <a:t>huyện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Hưng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</a:rPr>
              <a:t>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</a:rPr>
              <a:t>Khoái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Châu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</a:rPr>
              <a:t>Kim </a:t>
            </a:r>
            <a:r>
              <a:rPr lang="en-US" sz="2400" dirty="0" err="1">
                <a:latin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(2019)</a:t>
            </a:r>
            <a:endParaRPr lang="en-US" sz="24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Cừ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Lữ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Giang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Lâm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Mỹ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19812" name="Picture 4" descr="473px-Hungyenm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66800"/>
            <a:ext cx="43148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2. Các đơn vị hành chính của tỉnh Hưng Yên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TỈNH HƯNG 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2362200" y="6019800"/>
            <a:ext cx="4475163" cy="396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Khu </a:t>
            </a:r>
            <a:r>
              <a:rPr lang="en-US"/>
              <a:t>đô thị mới </a:t>
            </a:r>
            <a:r>
              <a:rPr lang="en-US" sz="2000"/>
              <a:t>Ecopa</a:t>
            </a:r>
            <a:r>
              <a:rPr lang="en-US"/>
              <a:t>rk (Văn Giang)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TỈNH HƯNG 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TỈNH HƯNG 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1889125" y="6280150"/>
            <a:ext cx="5286375" cy="3667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Trường Đại học Sư phạm kỹ thuật Hưng Yên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TỈNH HƯNG 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752600" y="6096000"/>
            <a:ext cx="4894263" cy="3667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Cầu Yên lệnh nối Hưng Yên với Thái Bình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TỈNH HƯNG 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quoc%20lo%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209800" y="6491288"/>
            <a:ext cx="3940175" cy="3667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Quốc lộ 5A đi qua tỉnh Hưng Yên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TỈNH HƯNG 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sz="4000" dirty="0" smtClean="0">
              <a:latin typeface="+mj-lt"/>
            </a:endParaRPr>
          </a:p>
          <a:p>
            <a:r>
              <a:rPr lang="en-US" sz="4000" b="1" dirty="0" smtClean="0">
                <a:latin typeface="+mj-lt"/>
              </a:rPr>
              <a:t> 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25579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CHỦ ĐỀ 1. ĐẶC ĐIỂM TỰ NHIÊN TỈNH HƯNG YÊN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600200"/>
            <a:ext cx="7495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40097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505200" y="6324600"/>
            <a:ext cx="1489075" cy="3667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Tỉnh lộ 39A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TỈNH HƯNG 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TỈNH HƯNG 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TNT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647" name="Picture 351" descr="DEN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33400"/>
          </a:xfrm>
        </p:spPr>
      </p:pic>
      <p:pic>
        <p:nvPicPr>
          <p:cNvPr id="55648" name="Picture 352" descr="DEN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 rot="16200000">
            <a:off x="5451475" y="3165475"/>
            <a:ext cx="6858000" cy="527050"/>
          </a:xfrm>
        </p:spPr>
      </p:pic>
      <p:pic>
        <p:nvPicPr>
          <p:cNvPr id="55649" name="Picture 353" descr="DE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 rot="5400000">
            <a:off x="-3140075" y="3140075"/>
            <a:ext cx="6858000" cy="577850"/>
          </a:xfrm>
        </p:spPr>
      </p:pic>
      <p:pic>
        <p:nvPicPr>
          <p:cNvPr id="55650" name="Picture 354" descr="DEN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 rot="10800000">
            <a:off x="0" y="6324600"/>
            <a:ext cx="9144000" cy="533400"/>
          </a:xfrm>
        </p:spPr>
      </p:pic>
      <p:grpSp>
        <p:nvGrpSpPr>
          <p:cNvPr id="2" name="Group 390"/>
          <p:cNvGrpSpPr>
            <a:grpSpLocks/>
          </p:cNvGrpSpPr>
          <p:nvPr/>
        </p:nvGrpSpPr>
        <p:grpSpPr bwMode="auto">
          <a:xfrm>
            <a:off x="3886200" y="1752600"/>
            <a:ext cx="833438" cy="762000"/>
            <a:chOff x="624" y="1632"/>
            <a:chExt cx="525" cy="480"/>
          </a:xfrm>
        </p:grpSpPr>
        <p:sp>
          <p:nvSpPr>
            <p:cNvPr id="73794" name="Freeform 391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5" name="Freeform 392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6" name="Freeform 393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7" name="Freeform 394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95"/>
          <p:cNvGrpSpPr>
            <a:grpSpLocks/>
          </p:cNvGrpSpPr>
          <p:nvPr/>
        </p:nvGrpSpPr>
        <p:grpSpPr bwMode="auto">
          <a:xfrm>
            <a:off x="4495800" y="1752600"/>
            <a:ext cx="762000" cy="762000"/>
            <a:chOff x="672" y="624"/>
            <a:chExt cx="525" cy="480"/>
          </a:xfrm>
        </p:grpSpPr>
        <p:sp>
          <p:nvSpPr>
            <p:cNvPr id="73790" name="Freeform 396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1" name="Freeform 397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2" name="Freeform 398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3" name="Freeform 399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737" name="Picture 376" descr="post-60-108134227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533400"/>
            <a:ext cx="2009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85"/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73786" name="Freeform 386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7" name="Freeform 387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8" name="Freeform 388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9" name="Freeform 389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1"/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73782" name="Freeform 232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3" name="Freeform 233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4" name="Freeform 234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5" name="Freeform 235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26"/>
          <p:cNvGrpSpPr>
            <a:grpSpLocks/>
          </p:cNvGrpSpPr>
          <p:nvPr/>
        </p:nvGrpSpPr>
        <p:grpSpPr bwMode="auto">
          <a:xfrm>
            <a:off x="7315200" y="914400"/>
            <a:ext cx="833438" cy="762000"/>
            <a:chOff x="2256" y="672"/>
            <a:chExt cx="525" cy="480"/>
          </a:xfrm>
        </p:grpSpPr>
        <p:sp>
          <p:nvSpPr>
            <p:cNvPr id="73778" name="Freeform 327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9" name="Freeform 328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0" name="Freeform 329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1" name="Freeform 330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36"/>
          <p:cNvGrpSpPr>
            <a:grpSpLocks/>
          </p:cNvGrpSpPr>
          <p:nvPr/>
        </p:nvGrpSpPr>
        <p:grpSpPr bwMode="auto">
          <a:xfrm>
            <a:off x="2819400" y="5029200"/>
            <a:ext cx="833438" cy="838200"/>
            <a:chOff x="3312" y="1632"/>
            <a:chExt cx="525" cy="480"/>
          </a:xfrm>
        </p:grpSpPr>
        <p:sp>
          <p:nvSpPr>
            <p:cNvPr id="73774" name="Freeform 237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5" name="Freeform 238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6" name="Freeform 239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7" name="Freeform 240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96"/>
          <p:cNvGrpSpPr>
            <a:grpSpLocks/>
          </p:cNvGrpSpPr>
          <p:nvPr/>
        </p:nvGrpSpPr>
        <p:grpSpPr bwMode="auto">
          <a:xfrm>
            <a:off x="5410200" y="4876800"/>
            <a:ext cx="833438" cy="762000"/>
            <a:chOff x="2304" y="1632"/>
            <a:chExt cx="525" cy="480"/>
          </a:xfrm>
        </p:grpSpPr>
        <p:sp>
          <p:nvSpPr>
            <p:cNvPr id="73770" name="Freeform 197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1" name="Freeform 198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2" name="Freeform 199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3" name="Freeform 200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76"/>
          <p:cNvGrpSpPr>
            <a:grpSpLocks/>
          </p:cNvGrpSpPr>
          <p:nvPr/>
        </p:nvGrpSpPr>
        <p:grpSpPr bwMode="auto">
          <a:xfrm>
            <a:off x="7772400" y="5334000"/>
            <a:ext cx="833438" cy="762000"/>
            <a:chOff x="672" y="624"/>
            <a:chExt cx="525" cy="480"/>
          </a:xfrm>
        </p:grpSpPr>
        <p:sp>
          <p:nvSpPr>
            <p:cNvPr id="73766" name="Freeform 277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7" name="Freeform 278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8" name="Freeform 279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9" name="Freeform 280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26"/>
          <p:cNvGrpSpPr>
            <a:grpSpLocks/>
          </p:cNvGrpSpPr>
          <p:nvPr/>
        </p:nvGrpSpPr>
        <p:grpSpPr bwMode="auto">
          <a:xfrm>
            <a:off x="4114800" y="5486400"/>
            <a:ext cx="833438" cy="990600"/>
            <a:chOff x="624" y="1632"/>
            <a:chExt cx="525" cy="480"/>
          </a:xfrm>
        </p:grpSpPr>
        <p:sp>
          <p:nvSpPr>
            <p:cNvPr id="73762" name="Freeform 227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3" name="Freeform 228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4" name="Freeform 229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5" name="Freeform 230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16"/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73758" name="Freeform 317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9" name="Freeform 318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0" name="Freeform 319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1" name="Freeform 320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746" name="Picture 376" descr="post-60-108134227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105400"/>
            <a:ext cx="2009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7" name="Picture 376" descr="post-60-108134227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5029200"/>
            <a:ext cx="20097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0" name="Picture 60" descr="Fireworks-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990600"/>
            <a:ext cx="18272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1" name="Picture 61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990600"/>
            <a:ext cx="1012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2" name="Picture 62" descr="Fireworks-0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838200"/>
            <a:ext cx="14366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1" name="Picture 63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1524000"/>
            <a:ext cx="1012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4" name="Picture 64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914400"/>
            <a:ext cx="1012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5" name="Picture 65" descr="Fireworks-0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4343400"/>
            <a:ext cx="14366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71" name="WordArt 375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610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97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thúc!</a:t>
            </a:r>
          </a:p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Chúc quý thầy cô sức khỏe!</a:t>
            </a:r>
          </a:p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em vui và học giỏi!</a:t>
            </a:r>
          </a:p>
        </p:txBody>
      </p:sp>
      <p:pic>
        <p:nvPicPr>
          <p:cNvPr id="25667" name="Picture 67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533400"/>
            <a:ext cx="1012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8" name="Picture 68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3810000"/>
            <a:ext cx="1012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69" name="Picture 69" descr="Fireworks-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533400"/>
            <a:ext cx="18272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Bản đồ Việt Nam với Hưng Yên được tô đậ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90600"/>
            <a:ext cx="3200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600200" y="6096000"/>
            <a:ext cx="5862638" cy="3667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i="1"/>
              <a:t>Bản đồ Việt Nam với tỉnh Hưng Yên được tô đậm</a:t>
            </a:r>
            <a:r>
              <a:rPr lang="en-US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TỈNH HƯNG 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uoc do kinh te Dong bang song Hong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304800"/>
            <a:ext cx="4137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1.Vị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3817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+mj-lt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latin typeface="+mj-lt"/>
              </a:rPr>
              <a:t>.</a:t>
            </a:r>
            <a:r>
              <a:rPr lang="vi-VN" sz="2800" dirty="0" smtClean="0">
                <a:latin typeface="+mj-lt"/>
              </a:rPr>
              <a:t> </a:t>
            </a:r>
            <a:endParaRPr lang="en-US" sz="2800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838980"/>
            <a:ext cx="4325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(9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310825"/>
            <a:ext cx="8797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855893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hứ 8 trong 10 tỉnh, thành phố ở Đồng bằng sông Hồn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68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37338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 descr="473px-Hungyenm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19200"/>
            <a:ext cx="4848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WordArt 4"/>
          <p:cNvSpPr>
            <a:spLocks noChangeArrowheads="1" noChangeShapeType="1" noTextEdit="1"/>
          </p:cNvSpPr>
          <p:nvPr/>
        </p:nvSpPr>
        <p:spPr bwMode="auto">
          <a:xfrm>
            <a:off x="2971800" y="152400"/>
            <a:ext cx="352425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TỈNH HƯNG YÊN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304800"/>
            <a:ext cx="4137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1.Vị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5814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hía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ây giáp thủ đô Hà Nội và tỉnh Hà Nam.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68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2057400"/>
            <a:ext cx="5631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tỉnh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590800"/>
            <a:ext cx="465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j-lt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 dirty="0" smtClean="0">
                <a:latin typeface="+mj-lt"/>
              </a:rPr>
              <a:t>hía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latin typeface="+mj-lt"/>
              </a:rPr>
              <a:t>am giáp tỉnh Thái Bình</a:t>
            </a:r>
            <a:endParaRPr lang="en-US" sz="28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124200"/>
            <a:ext cx="4974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P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hía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2800" dirty="0" smtClean="0">
                <a:latin typeface="+mj-lt"/>
              </a:rPr>
              <a:t>giáp tỉnh Hải Dương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37338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 descr="473px-Hungyenm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19200"/>
            <a:ext cx="4848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WordArt 4"/>
          <p:cNvSpPr>
            <a:spLocks noChangeArrowheads="1" noChangeShapeType="1" noTextEdit="1"/>
          </p:cNvSpPr>
          <p:nvPr/>
        </p:nvSpPr>
        <p:spPr bwMode="auto">
          <a:xfrm>
            <a:off x="2971800" y="152400"/>
            <a:ext cx="352425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TỈNH HƯNG YÊN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57200"/>
            <a:ext cx="202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12954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Nam 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20°36′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21° B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105°53′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106°1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′ Đ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457</Words>
  <Application>Microsoft Office PowerPoint</Application>
  <PresentationFormat>On-screen Show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</dc:creator>
  <cp:lastModifiedBy>HM</cp:lastModifiedBy>
  <cp:revision>43</cp:revision>
  <dcterms:created xsi:type="dcterms:W3CDTF">2006-08-16T00:00:00Z</dcterms:created>
  <dcterms:modified xsi:type="dcterms:W3CDTF">2021-09-09T01:42:15Z</dcterms:modified>
</cp:coreProperties>
</file>