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69" r:id="rId2"/>
    <p:sldId id="296" r:id="rId3"/>
    <p:sldId id="273" r:id="rId4"/>
    <p:sldId id="274" r:id="rId5"/>
    <p:sldId id="306" r:id="rId6"/>
    <p:sldId id="275" r:id="rId7"/>
    <p:sldId id="307" r:id="rId8"/>
    <p:sldId id="278" r:id="rId9"/>
    <p:sldId id="279" r:id="rId10"/>
    <p:sldId id="303" r:id="rId11"/>
    <p:sldId id="283" r:id="rId12"/>
    <p:sldId id="291" r:id="rId13"/>
    <p:sldId id="292" r:id="rId14"/>
    <p:sldId id="293" r:id="rId15"/>
    <p:sldId id="294" r:id="rId16"/>
    <p:sldId id="28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2" d="100"/>
          <a:sy n="82" d="100"/>
        </p:scale>
        <p:origin x="-252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681D7-7490-4B73-BD07-ACE746C54B7C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C9ED4-FB3A-49B3-B05A-09636F3E8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73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D506C-03C9-43B4-9188-DA52AA07278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331C-5866-4157-A980-8479C8AF7C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D506C-03C9-43B4-9188-DA52AA07278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331C-5866-4157-A980-8479C8AF7C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D506C-03C9-43B4-9188-DA52AA07278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331C-5866-4157-A980-8479C8AF7C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2" y="0"/>
            <a:ext cx="12134849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49614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4400" y="2286001"/>
            <a:ext cx="8240299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3200" y="4038600"/>
            <a:ext cx="6363371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144000" y="5105400"/>
            <a:ext cx="2438400" cy="99060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D506C-03C9-43B4-9188-DA52AA07278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331C-5866-4157-A980-8479C8AF7C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D506C-03C9-43B4-9188-DA52AA07278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331C-5866-4157-A980-8479C8AF7C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D506C-03C9-43B4-9188-DA52AA07278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331C-5866-4157-A980-8479C8AF7C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D506C-03C9-43B4-9188-DA52AA07278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331C-5866-4157-A980-8479C8AF7C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D506C-03C9-43B4-9188-DA52AA07278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331C-5866-4157-A980-8479C8AF7C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D506C-03C9-43B4-9188-DA52AA07278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331C-5866-4157-A980-8479C8AF7C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D506C-03C9-43B4-9188-DA52AA07278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331C-5866-4157-A980-8479C8AF7C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D506C-03C9-43B4-9188-DA52AA07278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331C-5866-4157-A980-8479C8AF7C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D506C-03C9-43B4-9188-DA52AA07278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0331C-5866-4157-A980-8479C8AF7C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THVL%20-%20B&#243;ng%20m&#225;t%20t&#226;m%20h&#7891;n-%20Ch&#7919;%20t&#237;n%20(online-video-cutter.com).mp4" TargetMode="Externa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/>
          </p:cNvSpPr>
          <p:nvPr>
            <p:ph type="body" idx="4294967295"/>
          </p:nvPr>
        </p:nvSpPr>
        <p:spPr>
          <a:xfrm>
            <a:off x="3091404" y="1972358"/>
            <a:ext cx="8662851" cy="1596390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rgbClr val="9900FF"/>
                </a:solidFill>
                <a:latin typeface="Times New Roman" panose="02020603050405020304" pitchFamily="18" charset="0"/>
              </a:rPr>
              <a:t>1/  </a:t>
            </a:r>
            <a:r>
              <a:rPr lang="en-US" altLang="en-US" sz="3200" b="1" dirty="0" err="1">
                <a:solidFill>
                  <a:srgbClr val="9900FF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3200" b="1" dirty="0">
                <a:solidFill>
                  <a:srgbClr val="99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9900FF"/>
                </a:solidFill>
                <a:latin typeface="Times New Roman" panose="02020603050405020304" pitchFamily="18" charset="0"/>
              </a:rPr>
              <a:t> là </a:t>
            </a:r>
            <a:r>
              <a:rPr lang="en-US" altLang="en-US" sz="3200" b="1" dirty="0" err="1">
                <a:solidFill>
                  <a:srgbClr val="9900FF"/>
                </a:solidFill>
                <a:latin typeface="Times New Roman" panose="02020603050405020304" pitchFamily="18" charset="0"/>
              </a:rPr>
              <a:t>tôn</a:t>
            </a:r>
            <a:r>
              <a:rPr lang="en-US" altLang="en-US" sz="3200" b="1" dirty="0">
                <a:solidFill>
                  <a:srgbClr val="99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FF"/>
                </a:solidFill>
                <a:latin typeface="Times New Roman" panose="02020603050405020304" pitchFamily="18" charset="0"/>
              </a:rPr>
              <a:t>trọng</a:t>
            </a:r>
            <a:r>
              <a:rPr lang="en-US" altLang="en-US" sz="3200" b="1" dirty="0">
                <a:solidFill>
                  <a:srgbClr val="99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FF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99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FF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sz="3200" b="1" dirty="0">
                <a:solidFill>
                  <a:srgbClr val="99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rgbClr val="9900FF"/>
                </a:solidFill>
                <a:latin typeface="Times New Roman" panose="02020603050405020304" pitchFamily="18" charset="0"/>
              </a:rPr>
              <a:t>? </a:t>
            </a:r>
            <a:endParaRPr lang="en-US" altLang="en-US" sz="3200" b="1" smtClean="0">
              <a:solidFill>
                <a:srgbClr val="9900FF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Font typeface="Arial" panose="020B0604020202020204" pitchFamily="34" charset="0"/>
              <a:buNone/>
            </a:pPr>
            <a:r>
              <a:rPr lang="en-US" altLang="en-US" sz="3200" b="1" smtClean="0">
                <a:solidFill>
                  <a:srgbClr val="9900FF"/>
                </a:solidFill>
                <a:latin typeface="Times New Roman" panose="02020603050405020304" pitchFamily="18" charset="0"/>
              </a:rPr>
              <a:t>Tìm </a:t>
            </a:r>
            <a:r>
              <a:rPr lang="en-US" altLang="en-US" sz="3200" b="1" dirty="0">
                <a:solidFill>
                  <a:srgbClr val="9900FF"/>
                </a:solidFill>
                <a:latin typeface="Times New Roman" panose="02020603050405020304" pitchFamily="18" charset="0"/>
              </a:rPr>
              <a:t>1 </a:t>
            </a:r>
            <a:r>
              <a:rPr lang="en-US" altLang="en-US" sz="3200" b="1" dirty="0" err="1">
                <a:solidFill>
                  <a:srgbClr val="9900FF"/>
                </a:solidFill>
                <a:latin typeface="Times New Roman" panose="02020603050405020304" pitchFamily="18" charset="0"/>
              </a:rPr>
              <a:t>hành</a:t>
            </a:r>
            <a:r>
              <a:rPr lang="en-US" altLang="en-US" sz="3200" b="1" dirty="0">
                <a:solidFill>
                  <a:srgbClr val="9900FF"/>
                </a:solidFill>
                <a:latin typeface="Times New Roman" panose="02020603050405020304" pitchFamily="18" charset="0"/>
              </a:rPr>
              <a:t> vi </a:t>
            </a:r>
            <a:r>
              <a:rPr lang="en-US" altLang="en-US" sz="3200" b="1" dirty="0" err="1">
                <a:solidFill>
                  <a:srgbClr val="9900FF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3200" b="1" dirty="0">
                <a:solidFill>
                  <a:srgbClr val="99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FF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3200" b="1" dirty="0">
                <a:solidFill>
                  <a:srgbClr val="99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FF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3200" b="1" dirty="0">
                <a:solidFill>
                  <a:srgbClr val="99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FF"/>
                </a:solidFill>
                <a:latin typeface="Times New Roman" panose="02020603050405020304" pitchFamily="18" charset="0"/>
              </a:rPr>
              <a:t>tôn</a:t>
            </a:r>
            <a:r>
              <a:rPr lang="en-US" altLang="en-US" sz="3200" b="1" dirty="0">
                <a:solidFill>
                  <a:srgbClr val="99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FF"/>
                </a:solidFill>
                <a:latin typeface="Times New Roman" panose="02020603050405020304" pitchFamily="18" charset="0"/>
              </a:rPr>
              <a:t>trọng</a:t>
            </a:r>
            <a:r>
              <a:rPr lang="en-US" altLang="en-US" sz="3200" b="1" dirty="0">
                <a:solidFill>
                  <a:srgbClr val="99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FF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99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FF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sz="3200" b="1" dirty="0">
                <a:solidFill>
                  <a:srgbClr val="99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FF"/>
                </a:solidFill>
                <a:latin typeface="Times New Roman" panose="02020603050405020304" pitchFamily="18" charset="0"/>
              </a:rPr>
              <a:t>ngay</a:t>
            </a:r>
            <a:r>
              <a:rPr lang="en-US" altLang="en-US" sz="3200" b="1" dirty="0">
                <a:solidFill>
                  <a:srgbClr val="99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99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FF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3200" b="1" dirty="0">
                <a:solidFill>
                  <a:srgbClr val="99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FF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9900FF"/>
                </a:solidFill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21506" name="Rectangle 3"/>
          <p:cNvSpPr>
            <a:spLocks noChangeArrowheads="1"/>
          </p:cNvSpPr>
          <p:nvPr/>
        </p:nvSpPr>
        <p:spPr bwMode="black">
          <a:xfrm>
            <a:off x="2979738" y="230188"/>
            <a:ext cx="7307262" cy="91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507" name="Rectangle 6"/>
          <p:cNvSpPr>
            <a:spLocks noChangeArrowheads="1"/>
          </p:cNvSpPr>
          <p:nvPr/>
        </p:nvSpPr>
        <p:spPr bwMode="black">
          <a:xfrm>
            <a:off x="2770188" y="217488"/>
            <a:ext cx="7307262" cy="91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>
              <a:latin typeface="Arial" panose="020B0604020202020204" pitchFamily="34" charset="0"/>
            </a:endParaRPr>
          </a:p>
        </p:txBody>
      </p:sp>
      <p:grpSp>
        <p:nvGrpSpPr>
          <p:cNvPr id="47111" name="Group 7"/>
          <p:cNvGrpSpPr/>
          <p:nvPr/>
        </p:nvGrpSpPr>
        <p:grpSpPr bwMode="auto">
          <a:xfrm>
            <a:off x="3366292" y="381343"/>
            <a:ext cx="6427814" cy="1033749"/>
            <a:chOff x="720" y="1392"/>
            <a:chExt cx="4058" cy="480"/>
          </a:xfrm>
          <a:effectLst>
            <a:reflection blurRad="6350" stA="50000" endA="300" endPos="90000" dist="50800" dir="5400000" sy="-100000" algn="bl" rotWithShape="0"/>
          </a:effectLst>
        </p:grpSpPr>
        <p:sp>
          <p:nvSpPr>
            <p:cNvPr id="47112" name="AutoShape 8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89020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defRPr/>
              </a:pPr>
              <a:endParaRPr lang="en-US">
                <a:latin typeface="Calibri" panose="020F0502020204030204" pitchFamily="34" charset="0"/>
              </a:endParaRPr>
            </a:p>
          </p:txBody>
        </p:sp>
        <p:grpSp>
          <p:nvGrpSpPr>
            <p:cNvPr id="47113" name="Group 9"/>
            <p:cNvGrpSpPr/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47114" name="AutoShape 10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47115" name="AutoShape 11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3333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21509" name="Rectangle 12"/>
          <p:cNvSpPr>
            <a:spLocks noChangeArrowheads="1"/>
          </p:cNvSpPr>
          <p:nvPr/>
        </p:nvSpPr>
        <p:spPr bwMode="black">
          <a:xfrm>
            <a:off x="3724276" y="509589"/>
            <a:ext cx="5953125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200" b="1" i="1" u="sng" dirty="0">
                <a:solidFill>
                  <a:srgbClr val="FFFFFF"/>
                </a:solidFill>
                <a:latin typeface="Times New Roman" panose="02020603050405020304" pitchFamily="18" charset="0"/>
              </a:rPr>
              <a:t>KIỂM TRA BÀI CŨ</a:t>
            </a:r>
          </a:p>
        </p:txBody>
      </p:sp>
      <p:sp>
        <p:nvSpPr>
          <p:cNvPr id="254986" name="Rectangle 10"/>
          <p:cNvSpPr/>
          <p:nvPr/>
        </p:nvSpPr>
        <p:spPr bwMode="auto">
          <a:xfrm>
            <a:off x="3195576" y="3618310"/>
            <a:ext cx="7512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rgbClr val="9900FF"/>
                </a:solidFill>
                <a:latin typeface="Times New Roman" panose="02020603050405020304" pitchFamily="18" charset="0"/>
              </a:rPr>
              <a:t>2/  </a:t>
            </a:r>
            <a:r>
              <a:rPr lang="en-US" altLang="en-US" sz="3200" b="1" dirty="0" err="1">
                <a:solidFill>
                  <a:srgbClr val="9900FF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3200" b="1" dirty="0">
                <a:solidFill>
                  <a:srgbClr val="99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FF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3200" b="1" dirty="0">
                <a:solidFill>
                  <a:srgbClr val="99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FF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3200" b="1" dirty="0">
                <a:solidFill>
                  <a:srgbClr val="99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FF"/>
                </a:solidFill>
                <a:latin typeface="Times New Roman" panose="02020603050405020304" pitchFamily="18" charset="0"/>
              </a:rPr>
              <a:t>tôn</a:t>
            </a:r>
            <a:r>
              <a:rPr lang="en-US" altLang="en-US" sz="3200" b="1" dirty="0">
                <a:solidFill>
                  <a:srgbClr val="99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FF"/>
                </a:solidFill>
                <a:latin typeface="Times New Roman" panose="02020603050405020304" pitchFamily="18" charset="0"/>
              </a:rPr>
              <a:t>trọng</a:t>
            </a:r>
            <a:r>
              <a:rPr lang="en-US" altLang="en-US" sz="3200" b="1" dirty="0">
                <a:solidFill>
                  <a:srgbClr val="99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FF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99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FF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sz="3200" b="1" dirty="0">
                <a:solidFill>
                  <a:srgbClr val="9900FF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4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4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4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8" grpId="0" build="p"/>
      <p:bldP spid="25498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ChangeArrowheads="1"/>
          </p:cNvSpPr>
          <p:nvPr/>
        </p:nvSpPr>
        <p:spPr bwMode="black">
          <a:xfrm>
            <a:off x="1940984" y="230188"/>
            <a:ext cx="9743016" cy="68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vi-VN">
              <a:latin typeface="Arial" panose="020B0604020202020204" pitchFamily="34" charset="0"/>
            </a:endParaRPr>
          </a:p>
        </p:txBody>
      </p:sp>
      <p:sp>
        <p:nvSpPr>
          <p:cNvPr id="27651" name="Rectangle 6"/>
          <p:cNvSpPr>
            <a:spLocks noChangeArrowheads="1"/>
          </p:cNvSpPr>
          <p:nvPr/>
        </p:nvSpPr>
        <p:spPr bwMode="black">
          <a:xfrm>
            <a:off x="1625601" y="152401"/>
            <a:ext cx="9743017" cy="91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vi-VN">
              <a:latin typeface="Arial" panose="020B0604020202020204" pitchFamily="34" charset="0"/>
            </a:endParaRPr>
          </a:p>
        </p:txBody>
      </p:sp>
      <p:grpSp>
        <p:nvGrpSpPr>
          <p:cNvPr id="27653" name="Group 9"/>
          <p:cNvGrpSpPr/>
          <p:nvPr/>
        </p:nvGrpSpPr>
        <p:grpSpPr bwMode="auto">
          <a:xfrm>
            <a:off x="901701" y="76201"/>
            <a:ext cx="11290300" cy="746125"/>
            <a:chOff x="426" y="48"/>
            <a:chExt cx="5334" cy="470"/>
          </a:xfrm>
        </p:grpSpPr>
        <p:sp>
          <p:nvSpPr>
            <p:cNvPr id="27660" name="Rectangle 12"/>
            <p:cNvSpPr>
              <a:spLocks noChangeArrowheads="1"/>
            </p:cNvSpPr>
            <p:nvPr/>
          </p:nvSpPr>
          <p:spPr bwMode="black">
            <a:xfrm>
              <a:off x="426" y="48"/>
              <a:ext cx="5334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3000" b="1" dirty="0">
                <a:solidFill>
                  <a:srgbClr val="800000"/>
                </a:solidFill>
              </a:endParaRPr>
            </a:p>
          </p:txBody>
        </p:sp>
        <p:sp>
          <p:nvSpPr>
            <p:cNvPr id="27661" name="Line 11"/>
            <p:cNvSpPr>
              <a:spLocks noChangeShapeType="1"/>
            </p:cNvSpPr>
            <p:nvPr/>
          </p:nvSpPr>
          <p:spPr bwMode="auto">
            <a:xfrm>
              <a:off x="2280" y="448"/>
              <a:ext cx="1584" cy="0"/>
            </a:xfrm>
            <a:prstGeom prst="line">
              <a:avLst/>
            </a:prstGeom>
            <a:noFill/>
            <a:ln w="57150" cmpd="thickThin">
              <a:solidFill>
                <a:srgbClr val="8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27655" name="Text Box 13"/>
          <p:cNvSpPr txBox="1">
            <a:spLocks noChangeArrowheads="1"/>
          </p:cNvSpPr>
          <p:nvPr/>
        </p:nvSpPr>
        <p:spPr bwMode="auto">
          <a:xfrm>
            <a:off x="812800" y="1422401"/>
            <a:ext cx="1137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003399"/>
                </a:solidFill>
              </a:rPr>
              <a:t>Trong những tình huống sau, theo em tình huống nào biểu hiện hành vi giữ chữ tín ?</a:t>
            </a:r>
          </a:p>
        </p:txBody>
      </p:sp>
      <p:sp>
        <p:nvSpPr>
          <p:cNvPr id="347159" name="Oval 23"/>
          <p:cNvSpPr>
            <a:spLocks noChangeArrowheads="1"/>
          </p:cNvSpPr>
          <p:nvPr/>
        </p:nvSpPr>
        <p:spPr bwMode="auto">
          <a:xfrm>
            <a:off x="1117601" y="2870200"/>
            <a:ext cx="508000" cy="304800"/>
          </a:xfrm>
          <a:prstGeom prst="ellipse">
            <a:avLst/>
          </a:prstGeom>
          <a:solidFill>
            <a:srgbClr val="FFFF99"/>
          </a:solidFill>
          <a:ln w="38100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>
              <a:solidFill>
                <a:srgbClr val="FFFF99"/>
              </a:solidFill>
            </a:endParaRPr>
          </a:p>
        </p:txBody>
      </p:sp>
      <p:sp>
        <p:nvSpPr>
          <p:cNvPr id="347160" name="Oval 24"/>
          <p:cNvSpPr>
            <a:spLocks noChangeArrowheads="1"/>
          </p:cNvSpPr>
          <p:nvPr/>
        </p:nvSpPr>
        <p:spPr bwMode="auto">
          <a:xfrm>
            <a:off x="1117601" y="4800600"/>
            <a:ext cx="508000" cy="304800"/>
          </a:xfrm>
          <a:prstGeom prst="ellipse">
            <a:avLst/>
          </a:prstGeom>
          <a:solidFill>
            <a:srgbClr val="FFFF99"/>
          </a:solidFill>
          <a:ln w="38100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>
              <a:solidFill>
                <a:srgbClr val="FFFF99"/>
              </a:solidFill>
            </a:endParaRPr>
          </a:p>
        </p:txBody>
      </p:sp>
      <p:sp>
        <p:nvSpPr>
          <p:cNvPr id="347161" name="Oval 25"/>
          <p:cNvSpPr>
            <a:spLocks noChangeArrowheads="1"/>
          </p:cNvSpPr>
          <p:nvPr/>
        </p:nvSpPr>
        <p:spPr bwMode="auto">
          <a:xfrm>
            <a:off x="1117601" y="5854218"/>
            <a:ext cx="508000" cy="304800"/>
          </a:xfrm>
          <a:prstGeom prst="ellipse">
            <a:avLst/>
          </a:prstGeom>
          <a:solidFill>
            <a:srgbClr val="FFFF99"/>
          </a:solidFill>
          <a:ln w="38100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dirty="0">
              <a:solidFill>
                <a:srgbClr val="FFFF99"/>
              </a:solidFill>
            </a:endParaRP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1117601" y="2299993"/>
            <a:ext cx="11074400" cy="4653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lnSpc>
                <a:spcPct val="105000"/>
              </a:lnSpc>
              <a:spcAft>
                <a:spcPct val="30000"/>
              </a:spcAft>
              <a:buFontTx/>
              <a:buAutoNum type="arabicPeriod"/>
            </a:pPr>
            <a:r>
              <a:rPr lang="en-US" sz="2400" b="1" i="1" dirty="0"/>
              <a:t>  </a:t>
            </a:r>
            <a:r>
              <a:rPr lang="en-US" sz="2400" b="1" i="1" dirty="0" err="1"/>
              <a:t>Phê</a:t>
            </a:r>
            <a:r>
              <a:rPr lang="en-US" sz="2400" b="1" i="1" dirty="0"/>
              <a:t> </a:t>
            </a:r>
            <a:r>
              <a:rPr lang="en-US" sz="2400" b="1" i="1" dirty="0" err="1"/>
              <a:t>phán</a:t>
            </a:r>
            <a:r>
              <a:rPr lang="en-US" sz="2400" b="1" i="1" dirty="0"/>
              <a:t> </a:t>
            </a:r>
            <a:r>
              <a:rPr lang="en-US" sz="2400" b="1" i="1" dirty="0" err="1"/>
              <a:t>những</a:t>
            </a:r>
            <a:r>
              <a:rPr lang="en-US" sz="2400" b="1" i="1" dirty="0"/>
              <a:t> </a:t>
            </a:r>
            <a:r>
              <a:rPr lang="en-US" sz="2400" b="1" i="1" dirty="0" err="1"/>
              <a:t>việc</a:t>
            </a:r>
            <a:r>
              <a:rPr lang="en-US" sz="2400" b="1" i="1" dirty="0"/>
              <a:t> </a:t>
            </a:r>
            <a:r>
              <a:rPr lang="en-US" sz="2400" b="1" i="1" dirty="0" err="1"/>
              <a:t>làm</a:t>
            </a:r>
            <a:r>
              <a:rPr lang="en-US" sz="2400" b="1" i="1" dirty="0"/>
              <a:t> </a:t>
            </a:r>
            <a:r>
              <a:rPr lang="en-US" sz="2400" b="1" i="1" dirty="0" err="1"/>
              <a:t>sai</a:t>
            </a:r>
            <a:r>
              <a:rPr lang="en-US" sz="2400" b="1" i="1" dirty="0"/>
              <a:t> </a:t>
            </a:r>
            <a:r>
              <a:rPr lang="en-US" sz="2400" b="1" i="1" dirty="0" err="1"/>
              <a:t>trái</a:t>
            </a:r>
            <a:endParaRPr lang="en-US" sz="2400" b="1" i="1" dirty="0"/>
          </a:p>
          <a:p>
            <a:pPr algn="l" eaLnBrk="1" hangingPunct="1">
              <a:lnSpc>
                <a:spcPct val="105000"/>
              </a:lnSpc>
              <a:spcAft>
                <a:spcPct val="30000"/>
              </a:spcAft>
              <a:buFontTx/>
              <a:buAutoNum type="arabicPeriod"/>
            </a:pPr>
            <a:r>
              <a:rPr lang="en-US" sz="2400" b="1" i="1" dirty="0"/>
              <a:t>  </a:t>
            </a:r>
            <a:r>
              <a:rPr lang="en-US" sz="2400" b="1" i="1" dirty="0" err="1"/>
              <a:t>Hứa</a:t>
            </a:r>
            <a:r>
              <a:rPr lang="en-US" sz="2400" b="1" i="1" dirty="0"/>
              <a:t> </a:t>
            </a:r>
            <a:r>
              <a:rPr lang="en-US" sz="2400" b="1" i="1" dirty="0" err="1"/>
              <a:t>sữa</a:t>
            </a:r>
            <a:r>
              <a:rPr lang="en-US" sz="2400" b="1" i="1" dirty="0"/>
              <a:t> </a:t>
            </a:r>
            <a:r>
              <a:rPr lang="en-US" sz="2400" b="1" i="1" dirty="0" err="1"/>
              <a:t>chữa</a:t>
            </a:r>
            <a:r>
              <a:rPr lang="en-US" sz="2400" b="1" i="1" dirty="0"/>
              <a:t> </a:t>
            </a:r>
            <a:r>
              <a:rPr lang="en-US" sz="2400" b="1" i="1" dirty="0" err="1"/>
              <a:t>khuyết</a:t>
            </a:r>
            <a:r>
              <a:rPr lang="en-US" sz="2400" b="1" i="1" dirty="0"/>
              <a:t> </a:t>
            </a:r>
            <a:r>
              <a:rPr lang="en-US" sz="2400" b="1" i="1" dirty="0" err="1"/>
              <a:t>điểm</a:t>
            </a:r>
            <a:r>
              <a:rPr lang="en-US" sz="2400" b="1" i="1" dirty="0"/>
              <a:t> </a:t>
            </a:r>
            <a:r>
              <a:rPr lang="en-US" sz="2400" b="1" i="1" dirty="0" err="1"/>
              <a:t>và</a:t>
            </a:r>
            <a:r>
              <a:rPr lang="en-US" sz="2400" b="1" i="1" dirty="0"/>
              <a:t> </a:t>
            </a:r>
            <a:r>
              <a:rPr lang="en-US" sz="2400" b="1" i="1" dirty="0" err="1"/>
              <a:t>cố</a:t>
            </a:r>
            <a:r>
              <a:rPr lang="en-US" sz="2400" b="1" i="1" dirty="0"/>
              <a:t> </a:t>
            </a:r>
            <a:r>
              <a:rPr lang="en-US" sz="2400" b="1" i="1" dirty="0" err="1"/>
              <a:t>gắng</a:t>
            </a:r>
            <a:r>
              <a:rPr lang="en-US" sz="2400" b="1" i="1" dirty="0"/>
              <a:t> </a:t>
            </a:r>
            <a:r>
              <a:rPr lang="en-US" sz="2400" b="1" i="1" dirty="0" err="1"/>
              <a:t>sữa</a:t>
            </a:r>
            <a:r>
              <a:rPr lang="en-US" sz="2400" b="1" i="1" dirty="0"/>
              <a:t> </a:t>
            </a:r>
            <a:r>
              <a:rPr lang="en-US" sz="2400" b="1" i="1" dirty="0" err="1"/>
              <a:t>chữa</a:t>
            </a:r>
            <a:endParaRPr lang="en-US" sz="2400" b="1" i="1" dirty="0"/>
          </a:p>
          <a:p>
            <a:pPr algn="l" eaLnBrk="1" hangingPunct="1">
              <a:lnSpc>
                <a:spcPct val="105000"/>
              </a:lnSpc>
              <a:spcAft>
                <a:spcPct val="30000"/>
              </a:spcAft>
              <a:buFontTx/>
              <a:buAutoNum type="arabicPeriod"/>
            </a:pPr>
            <a:r>
              <a:rPr lang="en-US" sz="2400" b="1" i="1" dirty="0"/>
              <a:t>  </a:t>
            </a:r>
            <a:r>
              <a:rPr lang="en-US" sz="2400" b="1" i="1" dirty="0" err="1"/>
              <a:t>Khi</a:t>
            </a:r>
            <a:r>
              <a:rPr lang="en-US" sz="2400" b="1" i="1" dirty="0"/>
              <a:t> </a:t>
            </a:r>
            <a:r>
              <a:rPr lang="en-US" sz="2400" b="1" i="1" dirty="0" err="1"/>
              <a:t>có</a:t>
            </a:r>
            <a:r>
              <a:rPr lang="en-US" sz="2400" b="1" i="1" dirty="0"/>
              <a:t> </a:t>
            </a:r>
            <a:r>
              <a:rPr lang="en-US" sz="2400" b="1" i="1" dirty="0" err="1"/>
              <a:t>ai</a:t>
            </a:r>
            <a:r>
              <a:rPr lang="en-US" sz="2400" b="1" i="1" dirty="0"/>
              <a:t>  </a:t>
            </a:r>
            <a:r>
              <a:rPr lang="en-US" sz="2400" b="1" i="1" dirty="0" err="1"/>
              <a:t>nhờ</a:t>
            </a:r>
            <a:r>
              <a:rPr lang="en-US" sz="2400" b="1" i="1" dirty="0"/>
              <a:t> </a:t>
            </a:r>
            <a:r>
              <a:rPr lang="en-US" sz="2400" b="1" i="1" dirty="0" err="1"/>
              <a:t>thì</a:t>
            </a:r>
            <a:r>
              <a:rPr lang="en-US" sz="2400" b="1" i="1" dirty="0"/>
              <a:t> </a:t>
            </a:r>
            <a:r>
              <a:rPr lang="en-US" sz="2400" b="1" i="1" dirty="0" err="1"/>
              <a:t>mình</a:t>
            </a:r>
            <a:r>
              <a:rPr lang="en-US" sz="2400" b="1" i="1" dirty="0"/>
              <a:t> </a:t>
            </a:r>
            <a:r>
              <a:rPr lang="en-US" sz="2400" b="1" i="1" dirty="0" err="1"/>
              <a:t>hứa</a:t>
            </a:r>
            <a:r>
              <a:rPr lang="en-US" sz="2400" b="1" i="1" dirty="0"/>
              <a:t> </a:t>
            </a:r>
            <a:r>
              <a:rPr lang="en-US" sz="2400" b="1" i="1" dirty="0" err="1"/>
              <a:t>sẽ</a:t>
            </a:r>
            <a:r>
              <a:rPr lang="en-US" sz="2400" b="1" i="1" dirty="0"/>
              <a:t> </a:t>
            </a:r>
            <a:r>
              <a:rPr lang="en-US" sz="2400" b="1" i="1" dirty="0" err="1"/>
              <a:t>giúp</a:t>
            </a:r>
            <a:r>
              <a:rPr lang="en-US" sz="2400" b="1" i="1" dirty="0"/>
              <a:t> </a:t>
            </a:r>
            <a:r>
              <a:rPr lang="en-US" sz="2400" b="1" i="1" dirty="0" err="1"/>
              <a:t>cho</a:t>
            </a:r>
            <a:r>
              <a:rPr lang="en-US" sz="2400" b="1" i="1" dirty="0"/>
              <a:t> </a:t>
            </a:r>
            <a:r>
              <a:rPr lang="en-US" sz="2400" b="1" i="1" dirty="0" err="1"/>
              <a:t>dù</a:t>
            </a:r>
            <a:r>
              <a:rPr lang="en-US" sz="2400" b="1" i="1" dirty="0"/>
              <a:t> </a:t>
            </a:r>
            <a:r>
              <a:rPr lang="en-US" sz="2400" b="1" i="1" dirty="0" err="1"/>
              <a:t>biết</a:t>
            </a:r>
            <a:r>
              <a:rPr lang="en-US" sz="2400" b="1" i="1" dirty="0"/>
              <a:t> </a:t>
            </a:r>
            <a:r>
              <a:rPr lang="en-US" sz="2400" b="1" i="1" dirty="0" err="1"/>
              <a:t>việc</a:t>
            </a:r>
            <a:r>
              <a:rPr lang="en-US" sz="2400" b="1" i="1" dirty="0"/>
              <a:t> </a:t>
            </a:r>
            <a:r>
              <a:rPr lang="en-US" sz="2400" b="1" i="1" dirty="0" err="1"/>
              <a:t>đó</a:t>
            </a:r>
            <a:r>
              <a:rPr lang="en-US" sz="2400" b="1" i="1" dirty="0"/>
              <a:t> </a:t>
            </a:r>
            <a:r>
              <a:rPr lang="en-US" sz="2400" b="1" i="1" dirty="0" err="1"/>
              <a:t>mình</a:t>
            </a:r>
            <a:r>
              <a:rPr lang="en-US" sz="2400" b="1" i="1" dirty="0"/>
              <a:t> </a:t>
            </a:r>
            <a:r>
              <a:rPr lang="en-US" sz="2400" b="1" i="1" dirty="0" err="1"/>
              <a:t>không</a:t>
            </a:r>
            <a:r>
              <a:rPr lang="en-US" sz="2400" b="1" i="1" dirty="0"/>
              <a:t> </a:t>
            </a:r>
            <a:r>
              <a:rPr lang="en-US" sz="2400" b="1" i="1" dirty="0" err="1"/>
              <a:t>làm</a:t>
            </a:r>
            <a:r>
              <a:rPr lang="en-US" sz="2400" b="1" i="1" dirty="0"/>
              <a:t> </a:t>
            </a:r>
            <a:r>
              <a:rPr lang="en-US" sz="2400" b="1" i="1" dirty="0" err="1"/>
              <a:t>được</a:t>
            </a:r>
            <a:r>
              <a:rPr lang="en-US" sz="2400" b="1" i="1" dirty="0"/>
              <a:t>. </a:t>
            </a:r>
          </a:p>
          <a:p>
            <a:pPr algn="l" eaLnBrk="1" hangingPunct="1">
              <a:lnSpc>
                <a:spcPct val="105000"/>
              </a:lnSpc>
              <a:spcAft>
                <a:spcPct val="30000"/>
              </a:spcAft>
              <a:buFontTx/>
              <a:buAutoNum type="arabicPeriod"/>
            </a:pPr>
            <a:r>
              <a:rPr lang="en-US" sz="2400" b="1" i="1" dirty="0"/>
              <a:t>  </a:t>
            </a:r>
            <a:r>
              <a:rPr lang="en-US" sz="2400" b="1" i="1" dirty="0" err="1"/>
              <a:t>Chỉ</a:t>
            </a:r>
            <a:r>
              <a:rPr lang="en-US" sz="2400" b="1" i="1" dirty="0"/>
              <a:t> </a:t>
            </a:r>
            <a:r>
              <a:rPr lang="en-US" sz="2400" b="1" i="1" dirty="0" err="1"/>
              <a:t>làm</a:t>
            </a:r>
            <a:r>
              <a:rPr lang="en-US" sz="2400" b="1" i="1" dirty="0"/>
              <a:t> </a:t>
            </a:r>
            <a:r>
              <a:rPr lang="en-US" sz="2400" b="1" i="1" dirty="0" err="1"/>
              <a:t>việc</a:t>
            </a:r>
            <a:r>
              <a:rPr lang="en-US" sz="2400" b="1" i="1" dirty="0"/>
              <a:t> </a:t>
            </a:r>
            <a:r>
              <a:rPr lang="en-US" sz="2400" b="1" i="1" dirty="0" err="1"/>
              <a:t>gì</a:t>
            </a:r>
            <a:r>
              <a:rPr lang="en-US" sz="2400" b="1" i="1" dirty="0"/>
              <a:t> </a:t>
            </a:r>
            <a:r>
              <a:rPr lang="en-US" sz="2400" b="1" i="1" dirty="0" err="1"/>
              <a:t>khi</a:t>
            </a:r>
            <a:r>
              <a:rPr lang="en-US" sz="2400" b="1" i="1" dirty="0"/>
              <a:t> </a:t>
            </a:r>
            <a:r>
              <a:rPr lang="en-US" sz="2400" b="1" i="1" dirty="0" err="1"/>
              <a:t>thấy</a:t>
            </a:r>
            <a:r>
              <a:rPr lang="en-US" sz="2400" b="1" i="1" dirty="0"/>
              <a:t> </a:t>
            </a:r>
            <a:r>
              <a:rPr lang="en-US" sz="2400" b="1" i="1" dirty="0" err="1"/>
              <a:t>có</a:t>
            </a:r>
            <a:r>
              <a:rPr lang="en-US" sz="2400" b="1" i="1" dirty="0"/>
              <a:t> </a:t>
            </a:r>
            <a:r>
              <a:rPr lang="en-US" sz="2400" b="1" i="1" dirty="0" err="1"/>
              <a:t>lợi</a:t>
            </a:r>
            <a:endParaRPr lang="en-US" sz="2400" b="1" i="1" dirty="0"/>
          </a:p>
          <a:p>
            <a:pPr algn="l" eaLnBrk="1" hangingPunct="1">
              <a:lnSpc>
                <a:spcPct val="105000"/>
              </a:lnSpc>
              <a:spcAft>
                <a:spcPct val="30000"/>
              </a:spcAft>
              <a:buFontTx/>
              <a:buAutoNum type="arabicPeriod"/>
            </a:pPr>
            <a:r>
              <a:rPr lang="en-US" sz="2400" b="1" i="1" dirty="0"/>
              <a:t>  </a:t>
            </a:r>
            <a:r>
              <a:rPr lang="en-US" sz="2400" b="1" i="1" dirty="0" err="1"/>
              <a:t>Đỗ</a:t>
            </a:r>
            <a:r>
              <a:rPr lang="en-US" sz="2400" b="1" i="1" dirty="0"/>
              <a:t> </a:t>
            </a:r>
            <a:r>
              <a:rPr lang="en-US" sz="2400" b="1" i="1" dirty="0" err="1"/>
              <a:t>lỗi</a:t>
            </a:r>
            <a:r>
              <a:rPr lang="en-US" sz="2400" b="1" i="1" dirty="0"/>
              <a:t> </a:t>
            </a:r>
            <a:r>
              <a:rPr lang="en-US" sz="2400" b="1" i="1" dirty="0" err="1"/>
              <a:t>cho</a:t>
            </a:r>
            <a:r>
              <a:rPr lang="en-US" sz="2400" b="1" i="1" dirty="0"/>
              <a:t> </a:t>
            </a:r>
            <a:r>
              <a:rPr lang="en-US" sz="2400" b="1" i="1" dirty="0" err="1"/>
              <a:t>người</a:t>
            </a:r>
            <a:r>
              <a:rPr lang="en-US" sz="2400" b="1" i="1" dirty="0"/>
              <a:t> </a:t>
            </a:r>
            <a:r>
              <a:rPr lang="en-US" sz="2400" b="1" i="1" dirty="0" err="1"/>
              <a:t>khác</a:t>
            </a:r>
            <a:endParaRPr lang="en-US" sz="2400" b="1" i="1" dirty="0"/>
          </a:p>
          <a:p>
            <a:pPr algn="l" eaLnBrk="1" hangingPunct="1">
              <a:lnSpc>
                <a:spcPct val="105000"/>
              </a:lnSpc>
              <a:spcAft>
                <a:spcPct val="30000"/>
              </a:spcAft>
              <a:buFontTx/>
              <a:buAutoNum type="arabicPeriod"/>
            </a:pPr>
            <a:r>
              <a:rPr lang="en-US" sz="2400" b="1" i="1" dirty="0"/>
              <a:t>  </a:t>
            </a:r>
            <a:r>
              <a:rPr lang="en-US" sz="2400" b="1" i="1" dirty="0" err="1"/>
              <a:t>Không</a:t>
            </a:r>
            <a:r>
              <a:rPr lang="en-US" sz="2400" b="1" i="1" dirty="0"/>
              <a:t> </a:t>
            </a:r>
            <a:r>
              <a:rPr lang="en-US" sz="2400" b="1" i="1" dirty="0" err="1"/>
              <a:t>giấu</a:t>
            </a:r>
            <a:r>
              <a:rPr lang="en-US" sz="2400" b="1" i="1" dirty="0"/>
              <a:t> </a:t>
            </a:r>
            <a:r>
              <a:rPr lang="en-US" sz="2400" b="1" i="1" dirty="0" err="1"/>
              <a:t>điểm</a:t>
            </a:r>
            <a:r>
              <a:rPr lang="en-US" sz="2400" b="1" i="1" dirty="0"/>
              <a:t> </a:t>
            </a:r>
            <a:r>
              <a:rPr lang="en-US" sz="2400" b="1" i="1" dirty="0" err="1"/>
              <a:t>kém</a:t>
            </a:r>
            <a:r>
              <a:rPr lang="en-US" sz="2400" b="1" i="1" dirty="0"/>
              <a:t> </a:t>
            </a:r>
            <a:r>
              <a:rPr lang="en-US" sz="2400" b="1" i="1" dirty="0" err="1"/>
              <a:t>với</a:t>
            </a:r>
            <a:r>
              <a:rPr lang="en-US" sz="2400" b="1" i="1" dirty="0"/>
              <a:t> </a:t>
            </a:r>
            <a:r>
              <a:rPr lang="en-US" sz="2400" b="1" i="1" dirty="0" err="1"/>
              <a:t>Bố</a:t>
            </a:r>
            <a:r>
              <a:rPr lang="en-US" sz="2400" b="1" i="1" dirty="0"/>
              <a:t> </a:t>
            </a:r>
            <a:r>
              <a:rPr lang="en-US" sz="2400" b="1" i="1" dirty="0" err="1"/>
              <a:t>mẹ</a:t>
            </a:r>
            <a:endParaRPr lang="en-US" sz="2400" b="1" i="1" dirty="0"/>
          </a:p>
          <a:p>
            <a:pPr algn="l" eaLnBrk="1" hangingPunct="1">
              <a:lnSpc>
                <a:spcPct val="105000"/>
              </a:lnSpc>
              <a:spcAft>
                <a:spcPct val="30000"/>
              </a:spcAft>
              <a:buFontTx/>
              <a:buAutoNum type="arabicPeriod"/>
            </a:pPr>
            <a:r>
              <a:rPr lang="en-US" sz="2400" b="1" i="1" dirty="0" smtClean="0"/>
              <a:t>  </a:t>
            </a:r>
            <a:r>
              <a:rPr lang="en-US" sz="2400" b="1" i="1" dirty="0" err="1" smtClean="0"/>
              <a:t>Châm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chọc</a:t>
            </a:r>
            <a:r>
              <a:rPr lang="en-US" sz="2400" b="1" i="1" dirty="0" smtClean="0"/>
              <a:t>, </a:t>
            </a:r>
            <a:r>
              <a:rPr lang="en-US" sz="2400" b="1" i="1" dirty="0" err="1" smtClean="0"/>
              <a:t>chế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giễu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người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khuyết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tật</a:t>
            </a:r>
            <a:r>
              <a:rPr lang="en-US" sz="2400" b="1" i="1" dirty="0" smtClean="0"/>
              <a:t>.</a:t>
            </a:r>
          </a:p>
          <a:p>
            <a:pPr algn="l" eaLnBrk="1" hangingPunct="1">
              <a:lnSpc>
                <a:spcPct val="105000"/>
              </a:lnSpc>
              <a:spcAft>
                <a:spcPct val="30000"/>
              </a:spcAft>
            </a:pPr>
            <a:r>
              <a:rPr lang="en-US" sz="2400" b="1" i="1" dirty="0" smtClean="0"/>
              <a:t>8</a:t>
            </a:r>
            <a:r>
              <a:rPr lang="en-US" sz="2400" b="1" i="1" dirty="0"/>
              <a:t>.  </a:t>
            </a:r>
            <a:r>
              <a:rPr lang="en-US" sz="2400" b="1" i="1" dirty="0" err="1"/>
              <a:t>Thực</a:t>
            </a:r>
            <a:r>
              <a:rPr lang="en-US" sz="2400" b="1" i="1" dirty="0"/>
              <a:t> </a:t>
            </a:r>
            <a:r>
              <a:rPr lang="en-US" sz="2400" b="1" i="1" dirty="0" err="1"/>
              <a:t>hiện</a:t>
            </a:r>
            <a:r>
              <a:rPr lang="en-US" sz="2400" b="1" i="1" dirty="0"/>
              <a:t> </a:t>
            </a:r>
            <a:r>
              <a:rPr lang="en-US" sz="2400" b="1" i="1" dirty="0" err="1"/>
              <a:t>đúng</a:t>
            </a:r>
            <a:r>
              <a:rPr lang="en-US" sz="2400" b="1" i="1" dirty="0"/>
              <a:t> </a:t>
            </a:r>
            <a:r>
              <a:rPr lang="en-US" sz="2400" b="1" i="1" dirty="0" err="1"/>
              <a:t>kí</a:t>
            </a:r>
            <a:r>
              <a:rPr lang="en-US" sz="2400" b="1" i="1" dirty="0"/>
              <a:t> </a:t>
            </a:r>
            <a:r>
              <a:rPr lang="en-US" sz="2400" b="1" i="1" dirty="0" err="1"/>
              <a:t>kết</a:t>
            </a:r>
            <a:r>
              <a:rPr lang="en-US" sz="2400" b="1" i="1" dirty="0"/>
              <a:t> </a:t>
            </a:r>
            <a:r>
              <a:rPr lang="en-US" sz="2400" b="1" i="1" dirty="0" err="1"/>
              <a:t>hợp</a:t>
            </a:r>
            <a:r>
              <a:rPr lang="en-US" sz="2400" b="1" i="1" dirty="0"/>
              <a:t> </a:t>
            </a:r>
            <a:r>
              <a:rPr lang="en-US" sz="2400" b="1" i="1" dirty="0" err="1"/>
              <a:t>đồng</a:t>
            </a:r>
            <a:endParaRPr lang="en-US" sz="2400" b="1" i="1" dirty="0"/>
          </a:p>
          <a:p>
            <a:pPr eaLnBrk="1" hangingPunct="1">
              <a:lnSpc>
                <a:spcPct val="105000"/>
              </a:lnSpc>
              <a:spcBef>
                <a:spcPct val="50000"/>
              </a:spcBef>
              <a:spcAft>
                <a:spcPct val="30000"/>
              </a:spcAft>
              <a:buFontTx/>
              <a:buAutoNum type="arabicPeriod"/>
            </a:pPr>
            <a:endParaRPr lang="en-US" sz="2400" b="1" i="1" dirty="0"/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ltGray">
          <a:xfrm>
            <a:off x="1999362" y="259"/>
            <a:ext cx="8652644" cy="782884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shade val="89020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83898" y="178978"/>
            <a:ext cx="47787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HOẠT ĐỘNG LUYỆN TẬP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4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4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59" grpId="0" animBg="1"/>
      <p:bldP spid="347160" grpId="0" animBg="1"/>
      <p:bldP spid="34716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ChangeArrowheads="1"/>
          </p:cNvSpPr>
          <p:nvPr/>
        </p:nvSpPr>
        <p:spPr bwMode="black">
          <a:xfrm>
            <a:off x="2979738" y="230188"/>
            <a:ext cx="7307262" cy="68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3012" name="Rectangle 6"/>
          <p:cNvSpPr>
            <a:spLocks noChangeArrowheads="1"/>
          </p:cNvSpPr>
          <p:nvPr/>
        </p:nvSpPr>
        <p:spPr bwMode="black">
          <a:xfrm>
            <a:off x="2770188" y="166688"/>
            <a:ext cx="7307262" cy="91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3016" name="Text Box 18"/>
          <p:cNvSpPr txBox="1">
            <a:spLocks noChangeArrowheads="1"/>
          </p:cNvSpPr>
          <p:nvPr/>
        </p:nvSpPr>
        <p:spPr bwMode="auto">
          <a:xfrm>
            <a:off x="195943" y="1257300"/>
            <a:ext cx="11900263" cy="2554545"/>
          </a:xfrm>
          <a:prstGeom prst="rect">
            <a:avLst/>
          </a:prstGeom>
          <a:solidFill>
            <a:srgbClr val="FFFF99"/>
          </a:solidFill>
          <a:ln w="57150" cmpd="thinThick" algn="ctr">
            <a:noFill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4000" b="1" u="sng" dirty="0" err="1"/>
              <a:t>Tình</a:t>
            </a:r>
            <a:r>
              <a:rPr lang="en-US" altLang="en-US" sz="4000" b="1" u="sng" dirty="0"/>
              <a:t> </a:t>
            </a:r>
            <a:r>
              <a:rPr lang="en-US" altLang="en-US" sz="4000" b="1" u="sng" dirty="0" err="1"/>
              <a:t>huống</a:t>
            </a:r>
            <a:r>
              <a:rPr lang="en-US" altLang="en-US" sz="4000" dirty="0"/>
              <a:t> : Lan </a:t>
            </a:r>
            <a:r>
              <a:rPr lang="en-US" altLang="en-US" sz="4000" dirty="0" err="1"/>
              <a:t>mượn</a:t>
            </a:r>
            <a:r>
              <a:rPr lang="en-US" altLang="en-US" sz="4000" dirty="0"/>
              <a:t> </a:t>
            </a:r>
            <a:r>
              <a:rPr lang="en-US" altLang="en-US" sz="4000" dirty="0" err="1"/>
              <a:t>Trang</a:t>
            </a:r>
            <a:r>
              <a:rPr lang="en-US" altLang="en-US" sz="4000" dirty="0"/>
              <a:t> </a:t>
            </a:r>
            <a:r>
              <a:rPr lang="en-US" altLang="en-US" sz="4000" dirty="0" err="1"/>
              <a:t>cuốn</a:t>
            </a:r>
            <a:r>
              <a:rPr lang="en-US" altLang="en-US" sz="4000" dirty="0"/>
              <a:t> </a:t>
            </a:r>
            <a:r>
              <a:rPr lang="en-US" altLang="en-US" sz="4000" dirty="0" err="1"/>
              <a:t>sách</a:t>
            </a:r>
            <a:r>
              <a:rPr lang="en-US" altLang="en-US" sz="4000" dirty="0"/>
              <a:t> </a:t>
            </a:r>
            <a:r>
              <a:rPr lang="en-US" altLang="en-US" sz="4000" dirty="0" err="1"/>
              <a:t>và</a:t>
            </a:r>
            <a:r>
              <a:rPr lang="en-US" altLang="en-US" sz="4000" dirty="0"/>
              <a:t> </a:t>
            </a:r>
            <a:r>
              <a:rPr lang="en-US" altLang="en-US" sz="4000" dirty="0" err="1"/>
              <a:t>hứa</a:t>
            </a:r>
            <a:r>
              <a:rPr lang="en-US" altLang="en-US" sz="4000" dirty="0"/>
              <a:t> </a:t>
            </a:r>
            <a:r>
              <a:rPr lang="en-US" altLang="en-US" sz="4000" dirty="0" err="1"/>
              <a:t>hai</a:t>
            </a:r>
            <a:r>
              <a:rPr lang="en-US" altLang="en-US" sz="4000" dirty="0"/>
              <a:t> </a:t>
            </a:r>
            <a:r>
              <a:rPr lang="en-US" altLang="en-US" sz="4000" dirty="0" err="1"/>
              <a:t>hôm</a:t>
            </a:r>
            <a:r>
              <a:rPr lang="en-US" altLang="en-US" sz="4000" dirty="0"/>
              <a:t> </a:t>
            </a:r>
            <a:r>
              <a:rPr lang="en-US" altLang="en-US" sz="4000" dirty="0" err="1"/>
              <a:t>sau</a:t>
            </a:r>
            <a:r>
              <a:rPr lang="en-US" altLang="en-US" sz="4000" dirty="0"/>
              <a:t> </a:t>
            </a:r>
            <a:r>
              <a:rPr lang="en-US" altLang="en-US" sz="4000" dirty="0" err="1"/>
              <a:t>sẽ</a:t>
            </a:r>
            <a:r>
              <a:rPr lang="en-US" altLang="en-US" sz="4000" dirty="0"/>
              <a:t> </a:t>
            </a:r>
            <a:r>
              <a:rPr lang="en-US" altLang="en-US" sz="4000" dirty="0" err="1"/>
              <a:t>trả</a:t>
            </a:r>
            <a:r>
              <a:rPr lang="en-US" altLang="en-US" sz="4000" dirty="0"/>
              <a:t>, </a:t>
            </a:r>
            <a:r>
              <a:rPr lang="en-US" altLang="en-US" sz="4000" dirty="0" err="1"/>
              <a:t>nhưng</a:t>
            </a:r>
            <a:r>
              <a:rPr lang="en-US" altLang="en-US" sz="4000" dirty="0"/>
              <a:t> </a:t>
            </a:r>
            <a:r>
              <a:rPr lang="en-US" altLang="en-US" sz="4000" dirty="0" err="1"/>
              <a:t>vì</a:t>
            </a:r>
            <a:r>
              <a:rPr lang="en-US" altLang="en-US" sz="4000" dirty="0"/>
              <a:t> </a:t>
            </a:r>
            <a:r>
              <a:rPr lang="en-US" altLang="en-US" sz="4000" dirty="0" err="1"/>
              <a:t>chưa</a:t>
            </a:r>
            <a:r>
              <a:rPr lang="en-US" altLang="en-US" sz="4000" dirty="0"/>
              <a:t> </a:t>
            </a:r>
            <a:r>
              <a:rPr lang="en-US" altLang="en-US" sz="4000" dirty="0" err="1"/>
              <a:t>đọc</a:t>
            </a:r>
            <a:r>
              <a:rPr lang="en-US" altLang="en-US" sz="4000" dirty="0"/>
              <a:t> </a:t>
            </a:r>
            <a:r>
              <a:rPr lang="en-US" altLang="en-US" sz="4000" dirty="0" err="1"/>
              <a:t>xong</a:t>
            </a:r>
            <a:r>
              <a:rPr lang="en-US" altLang="en-US" sz="4000" dirty="0"/>
              <a:t> </a:t>
            </a:r>
            <a:r>
              <a:rPr lang="en-US" altLang="en-US" sz="4000" dirty="0" err="1"/>
              <a:t>nên</a:t>
            </a:r>
            <a:r>
              <a:rPr lang="en-US" altLang="en-US" sz="4000" dirty="0"/>
              <a:t> Lan </a:t>
            </a:r>
            <a:r>
              <a:rPr lang="en-US" altLang="en-US" sz="4000" dirty="0" err="1"/>
              <a:t>cho</a:t>
            </a:r>
            <a:r>
              <a:rPr lang="en-US" altLang="en-US" sz="4000" dirty="0"/>
              <a:t> </a:t>
            </a:r>
            <a:r>
              <a:rPr lang="en-US" altLang="en-US" sz="4000" dirty="0" err="1"/>
              <a:t>rằng</a:t>
            </a:r>
            <a:r>
              <a:rPr lang="en-US" altLang="en-US" sz="4000" dirty="0"/>
              <a:t> </a:t>
            </a:r>
            <a:r>
              <a:rPr lang="en-US" altLang="en-US" sz="4000" dirty="0" err="1"/>
              <a:t>cứ</a:t>
            </a:r>
            <a:r>
              <a:rPr lang="en-US" altLang="en-US" sz="4000" dirty="0"/>
              <a:t> </a:t>
            </a:r>
            <a:r>
              <a:rPr lang="en-US" altLang="en-US" sz="4000" dirty="0" err="1"/>
              <a:t>giữ</a:t>
            </a:r>
            <a:r>
              <a:rPr lang="en-US" altLang="en-US" sz="4000" dirty="0"/>
              <a:t> </a:t>
            </a:r>
            <a:r>
              <a:rPr lang="en-US" altLang="en-US" sz="4000" dirty="0" err="1"/>
              <a:t>lại</a:t>
            </a:r>
            <a:r>
              <a:rPr lang="en-US" altLang="en-US" sz="4000" dirty="0"/>
              <a:t> </a:t>
            </a:r>
            <a:r>
              <a:rPr lang="en-US" altLang="en-US" sz="4000" dirty="0" err="1"/>
              <a:t>khi</a:t>
            </a:r>
            <a:r>
              <a:rPr lang="en-US" altLang="en-US" sz="4000" dirty="0"/>
              <a:t> </a:t>
            </a:r>
            <a:r>
              <a:rPr lang="en-US" altLang="en-US" sz="4000" dirty="0" err="1"/>
              <a:t>nào</a:t>
            </a:r>
            <a:r>
              <a:rPr lang="en-US" altLang="en-US" sz="4000" dirty="0"/>
              <a:t> </a:t>
            </a:r>
            <a:r>
              <a:rPr lang="en-US" altLang="en-US" sz="4000" dirty="0" err="1"/>
              <a:t>đọc</a:t>
            </a:r>
            <a:r>
              <a:rPr lang="en-US" altLang="en-US" sz="4000" dirty="0"/>
              <a:t> </a:t>
            </a:r>
            <a:r>
              <a:rPr lang="en-US" altLang="en-US" sz="4000" dirty="0" err="1"/>
              <a:t>xong</a:t>
            </a:r>
            <a:r>
              <a:rPr lang="en-US" altLang="en-US" sz="4000" dirty="0"/>
              <a:t> </a:t>
            </a:r>
            <a:r>
              <a:rPr lang="en-US" altLang="en-US" sz="4000" dirty="0" err="1"/>
              <a:t>thì</a:t>
            </a:r>
            <a:r>
              <a:rPr lang="en-US" altLang="en-US" sz="4000" dirty="0"/>
              <a:t> </a:t>
            </a:r>
            <a:r>
              <a:rPr lang="en-US" altLang="en-US" sz="4000" dirty="0" err="1"/>
              <a:t>trả</a:t>
            </a:r>
            <a:r>
              <a:rPr lang="en-US" altLang="en-US" sz="4000" dirty="0"/>
              <a:t> </a:t>
            </a:r>
            <a:r>
              <a:rPr lang="en-US" altLang="en-US" sz="4000" dirty="0" err="1"/>
              <a:t>cho</a:t>
            </a:r>
            <a:r>
              <a:rPr lang="en-US" altLang="en-US" sz="4000" dirty="0"/>
              <a:t> </a:t>
            </a:r>
            <a:r>
              <a:rPr lang="en-US" altLang="en-US" sz="4000" dirty="0" err="1"/>
              <a:t>Trang</a:t>
            </a:r>
            <a:r>
              <a:rPr lang="en-US" altLang="en-US" sz="4000" dirty="0"/>
              <a:t> </a:t>
            </a:r>
            <a:r>
              <a:rPr lang="en-US" altLang="en-US" sz="4000" dirty="0" err="1"/>
              <a:t>cũng</a:t>
            </a:r>
            <a:r>
              <a:rPr lang="en-US" altLang="en-US" sz="4000" dirty="0"/>
              <a:t> </a:t>
            </a:r>
            <a:r>
              <a:rPr lang="en-US" altLang="en-US" sz="4000" dirty="0" err="1"/>
              <a:t>được</a:t>
            </a:r>
            <a:r>
              <a:rPr lang="en-US" altLang="en-US" sz="4000" dirty="0"/>
              <a:t>.</a:t>
            </a:r>
          </a:p>
        </p:txBody>
      </p:sp>
      <p:sp>
        <p:nvSpPr>
          <p:cNvPr id="343059" name="Text Box 19"/>
          <p:cNvSpPr txBox="1">
            <a:spLocks noChangeArrowheads="1"/>
          </p:cNvSpPr>
          <p:nvPr/>
        </p:nvSpPr>
        <p:spPr bwMode="auto">
          <a:xfrm>
            <a:off x="195943" y="4321296"/>
            <a:ext cx="628323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600" dirty="0" err="1">
                <a:solidFill>
                  <a:srgbClr val="FF0000"/>
                </a:solidFill>
              </a:rPr>
              <a:t>Em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có</a:t>
            </a:r>
            <a:r>
              <a:rPr lang="en-US" altLang="en-US" sz="3600" dirty="0">
                <a:solidFill>
                  <a:srgbClr val="FF0000"/>
                </a:solidFill>
              </a:rPr>
              <a:t>  </a:t>
            </a:r>
            <a:r>
              <a:rPr lang="en-US" altLang="en-US" sz="3600" dirty="0" err="1">
                <a:solidFill>
                  <a:srgbClr val="FF0000"/>
                </a:solidFill>
              </a:rPr>
              <a:t>nhận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xét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gì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</a:rPr>
              <a:t>về</a:t>
            </a:r>
            <a:r>
              <a:rPr lang="en-US" altLang="en-US" sz="3600" dirty="0" smtClean="0">
                <a:solidFill>
                  <a:srgbClr val="FF0000"/>
                </a:solidFill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</a:rPr>
              <a:t>việc</a:t>
            </a:r>
            <a:r>
              <a:rPr lang="en-US" altLang="en-US" sz="3600" dirty="0" smtClean="0">
                <a:solidFill>
                  <a:srgbClr val="FF0000"/>
                </a:solidFill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</a:rPr>
              <a:t>làm</a:t>
            </a:r>
            <a:r>
              <a:rPr lang="en-US" altLang="en-US" sz="3600" dirty="0" smtClean="0">
                <a:solidFill>
                  <a:srgbClr val="FF0000"/>
                </a:solidFill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</a:rPr>
              <a:t>của</a:t>
            </a:r>
            <a:r>
              <a:rPr lang="en-US" altLang="en-US" sz="3600" dirty="0" smtClean="0">
                <a:solidFill>
                  <a:srgbClr val="FF0000"/>
                </a:solidFill>
              </a:rPr>
              <a:t>  </a:t>
            </a:r>
            <a:r>
              <a:rPr lang="en-US" altLang="en-US" sz="3600" dirty="0">
                <a:solidFill>
                  <a:srgbClr val="FF0000"/>
                </a:solidFill>
              </a:rPr>
              <a:t>Lan ? </a:t>
            </a:r>
          </a:p>
        </p:txBody>
      </p:sp>
      <p:sp>
        <p:nvSpPr>
          <p:cNvPr id="343061" name="AutoShape 21"/>
          <p:cNvSpPr>
            <a:spLocks noChangeArrowheads="1"/>
          </p:cNvSpPr>
          <p:nvPr/>
        </p:nvSpPr>
        <p:spPr bwMode="auto">
          <a:xfrm>
            <a:off x="4035100" y="1511943"/>
            <a:ext cx="7889966" cy="5077853"/>
          </a:xfrm>
          <a:prstGeom prst="wedgeEllipseCallout">
            <a:avLst>
              <a:gd name="adj1" fmla="val -40532"/>
              <a:gd name="adj2" fmla="val 1509"/>
            </a:avLst>
          </a:prstGeom>
          <a:solidFill>
            <a:schemeClr val="accent1"/>
          </a:solidFill>
          <a:ln w="38100" algn="ctr">
            <a:solidFill>
              <a:schemeClr val="bg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 dirty="0" err="1">
                <a:solidFill>
                  <a:schemeClr val="bg1"/>
                </a:solidFill>
              </a:rPr>
              <a:t>Có</a:t>
            </a:r>
            <a:r>
              <a:rPr lang="en-US" altLang="en-US" sz="4000" dirty="0">
                <a:solidFill>
                  <a:schemeClr val="bg1"/>
                </a:solidFill>
              </a:rPr>
              <a:t> ý </a:t>
            </a:r>
            <a:r>
              <a:rPr lang="en-US" altLang="en-US" sz="4000" dirty="0" err="1">
                <a:solidFill>
                  <a:schemeClr val="bg1"/>
                </a:solidFill>
              </a:rPr>
              <a:t>kiến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cho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rằng</a:t>
            </a:r>
            <a:r>
              <a:rPr lang="en-US" altLang="en-US" sz="4000" dirty="0">
                <a:solidFill>
                  <a:schemeClr val="bg1"/>
                </a:solidFill>
              </a:rPr>
              <a:t> : </a:t>
            </a:r>
            <a:r>
              <a:rPr lang="en-US" altLang="en-US" sz="4000" dirty="0" err="1">
                <a:solidFill>
                  <a:schemeClr val="bg1"/>
                </a:solidFill>
              </a:rPr>
              <a:t>Giữ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chữ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tín</a:t>
            </a:r>
            <a:r>
              <a:rPr lang="en-US" altLang="en-US" sz="4000" dirty="0">
                <a:solidFill>
                  <a:schemeClr val="bg1"/>
                </a:solidFill>
              </a:rPr>
              <a:t> là </a:t>
            </a:r>
            <a:r>
              <a:rPr lang="en-US" altLang="en-US" sz="4000" dirty="0" err="1">
                <a:solidFill>
                  <a:schemeClr val="bg1"/>
                </a:solidFill>
              </a:rPr>
              <a:t>giữ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lời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hứa</a:t>
            </a:r>
            <a:r>
              <a:rPr lang="en-US" altLang="en-US" sz="4000" dirty="0">
                <a:solidFill>
                  <a:schemeClr val="bg1"/>
                </a:solidFill>
              </a:rPr>
              <a:t>. </a:t>
            </a:r>
            <a:r>
              <a:rPr lang="en-US" altLang="en-US" sz="4000" dirty="0" err="1">
                <a:solidFill>
                  <a:schemeClr val="bg1"/>
                </a:solidFill>
              </a:rPr>
              <a:t>Em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có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đồng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tình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với</a:t>
            </a:r>
            <a:r>
              <a:rPr lang="en-US" altLang="en-US" sz="4000" dirty="0">
                <a:solidFill>
                  <a:schemeClr val="bg1"/>
                </a:solidFill>
              </a:rPr>
              <a:t> ý </a:t>
            </a:r>
            <a:r>
              <a:rPr lang="en-US" altLang="en-US" sz="4000" dirty="0" err="1">
                <a:solidFill>
                  <a:schemeClr val="bg1"/>
                </a:solidFill>
              </a:rPr>
              <a:t>kiến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đó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không</a:t>
            </a:r>
            <a:r>
              <a:rPr lang="en-US" altLang="en-US" sz="4000" dirty="0">
                <a:solidFill>
                  <a:schemeClr val="bg1"/>
                </a:solidFill>
              </a:rPr>
              <a:t> ? </a:t>
            </a:r>
            <a:r>
              <a:rPr lang="en-US" altLang="en-US" sz="4000" dirty="0" err="1">
                <a:solidFill>
                  <a:schemeClr val="bg1"/>
                </a:solidFill>
              </a:rPr>
              <a:t>Vì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sao</a:t>
            </a:r>
            <a:r>
              <a:rPr lang="en-US" altLang="en-US" sz="4000" dirty="0">
                <a:solidFill>
                  <a:schemeClr val="bg1"/>
                </a:solidFill>
              </a:rPr>
              <a:t> ?</a:t>
            </a:r>
          </a:p>
        </p:txBody>
      </p:sp>
      <p:sp>
        <p:nvSpPr>
          <p:cNvPr id="20" name="AutoShape 11"/>
          <p:cNvSpPr>
            <a:spLocks noChangeArrowheads="1"/>
          </p:cNvSpPr>
          <p:nvPr/>
        </p:nvSpPr>
        <p:spPr bwMode="ltGray">
          <a:xfrm>
            <a:off x="2020684" y="24725"/>
            <a:ext cx="8620660" cy="18756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>
                  <a:gamma/>
                  <a:tint val="33333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11401063" y="6238754"/>
            <a:ext cx="695143" cy="4514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43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43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43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43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3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3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43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6" grpId="0" animBg="1"/>
      <p:bldP spid="43016" grpId="1" animBg="1"/>
      <p:bldP spid="343059" grpId="0"/>
      <p:bldP spid="343059" grpId="1"/>
      <p:bldP spid="343061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2"/>
          <p:cNvSpPr>
            <a:spLocks noChangeArrowheads="1" noChangeShapeType="1" noTextEdit="1"/>
          </p:cNvSpPr>
          <p:nvPr/>
        </p:nvSpPr>
        <p:spPr bwMode="auto">
          <a:xfrm>
            <a:off x="640080" y="2795452"/>
            <a:ext cx="11129553" cy="274102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600" kern="10" dirty="0">
              <a:ln w="9525">
                <a:solidFill>
                  <a:srgbClr val="000000"/>
                </a:solidFill>
                <a:rou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2103120" y="130629"/>
            <a:ext cx="8725988" cy="199861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FF6600"/>
                  </a:solidFill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en-US" sz="3600" kern="10" dirty="0">
              <a:ln w="9525">
                <a:solidFill>
                  <a:srgbClr val="FF6600"/>
                </a:solidFill>
                <a:rou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ChangeArrowheads="1"/>
          </p:cNvSpPr>
          <p:nvPr/>
        </p:nvSpPr>
        <p:spPr bwMode="black">
          <a:xfrm>
            <a:off x="2979738" y="230188"/>
            <a:ext cx="7307262" cy="68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zh-CN" altLang="en-US" sz="1800"/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black">
          <a:xfrm>
            <a:off x="2770188" y="166688"/>
            <a:ext cx="7307262" cy="91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zh-CN" altLang="en-US" sz="1800"/>
          </a:p>
        </p:txBody>
      </p:sp>
      <p:sp>
        <p:nvSpPr>
          <p:cNvPr id="13319" name="Text Box 9"/>
          <p:cNvSpPr txBox="1">
            <a:spLocks noChangeArrowheads="1"/>
          </p:cNvSpPr>
          <p:nvPr/>
        </p:nvSpPr>
        <p:spPr bwMode="auto">
          <a:xfrm>
            <a:off x="179388" y="115094"/>
            <a:ext cx="2590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TRÒ CHƠI:</a:t>
            </a:r>
          </a:p>
        </p:txBody>
      </p:sp>
      <p:sp>
        <p:nvSpPr>
          <p:cNvPr id="13320" name="Text Box 10"/>
          <p:cNvSpPr txBox="1">
            <a:spLocks noChangeArrowheads="1"/>
          </p:cNvSpPr>
          <p:nvPr/>
        </p:nvSpPr>
        <p:spPr bwMode="auto">
          <a:xfrm>
            <a:off x="2259014" y="140562"/>
            <a:ext cx="7162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 err="1">
                <a:latin typeface="Times New Roman" panose="02020603050405020304" pitchFamily="18" charset="0"/>
              </a:rPr>
              <a:t>Nhìn</a:t>
            </a:r>
            <a:r>
              <a:rPr lang="en-US" altLang="zh-CN" sz="2800" b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hình</a:t>
            </a:r>
            <a:r>
              <a:rPr lang="en-US" altLang="zh-CN" sz="2800" b="1" dirty="0">
                <a:latin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nhìn</a:t>
            </a:r>
            <a:r>
              <a:rPr lang="en-US" altLang="zh-CN" sz="2800" b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chữ</a:t>
            </a:r>
            <a:r>
              <a:rPr lang="en-US" altLang="zh-CN" sz="2800" b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đoán</a:t>
            </a:r>
            <a:r>
              <a:rPr lang="en-US" altLang="zh-CN" sz="2800" b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dirty="0" smtClean="0">
                <a:latin typeface="Times New Roman" panose="02020603050405020304" pitchFamily="18" charset="0"/>
              </a:rPr>
              <a:t>ca </a:t>
            </a:r>
            <a:r>
              <a:rPr lang="en-US" altLang="zh-CN" sz="2800" b="1" dirty="0" err="1" smtClean="0">
                <a:latin typeface="Times New Roman" panose="02020603050405020304" pitchFamily="18" charset="0"/>
              </a:rPr>
              <a:t>dao</a:t>
            </a:r>
            <a:r>
              <a:rPr lang="en-US" altLang="zh-CN" sz="2800" b="1" dirty="0" smtClean="0">
                <a:latin typeface="Times New Roman" panose="02020603050405020304" pitchFamily="18" charset="0"/>
              </a:rPr>
              <a:t>, </a:t>
            </a:r>
            <a:r>
              <a:rPr lang="en-US" altLang="zh-CN" sz="2800" b="1" dirty="0" err="1" smtClean="0">
                <a:latin typeface="Times New Roman" panose="02020603050405020304" pitchFamily="18" charset="0"/>
              </a:rPr>
              <a:t>tục</a:t>
            </a:r>
            <a:r>
              <a:rPr lang="en-US" altLang="zh-C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latin typeface="Times New Roman" panose="02020603050405020304" pitchFamily="18" charset="0"/>
              </a:rPr>
              <a:t>ngữ</a:t>
            </a:r>
            <a:r>
              <a:rPr lang="en-US" altLang="zh-CN" sz="2800" b="1" dirty="0" smtClean="0">
                <a:latin typeface="Times New Roman" panose="02020603050405020304" pitchFamily="18" charset="0"/>
              </a:rPr>
              <a:t>:</a:t>
            </a:r>
            <a:endParaRPr lang="en-US" altLang="zh-CN" sz="2800" b="1" dirty="0">
              <a:latin typeface="Times New Roman" panose="02020603050405020304" pitchFamily="18" charset="0"/>
            </a:endParaRPr>
          </a:p>
        </p:txBody>
      </p:sp>
      <p:pic>
        <p:nvPicPr>
          <p:cNvPr id="13322" name="Picture 12" descr="Hinh_anh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14400"/>
            <a:ext cx="5790338" cy="476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3" descr="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726" y="914400"/>
            <a:ext cx="6113417" cy="478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Rectangle 14"/>
          <p:cNvSpPr>
            <a:spLocks noChangeArrowheads="1"/>
          </p:cNvSpPr>
          <p:nvPr/>
        </p:nvSpPr>
        <p:spPr bwMode="auto">
          <a:xfrm>
            <a:off x="2234295" y="5951397"/>
            <a:ext cx="818846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latin typeface="Times New Roman" panose="02020603050405020304" pitchFamily="18" charset="0"/>
              </a:rPr>
              <a:t> </a:t>
            </a:r>
            <a:r>
              <a:rPr lang="zh-C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 </a:t>
            </a:r>
            <a:r>
              <a:rPr lang="en-US" altLang="zh-CN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……. nan </a:t>
            </a:r>
            <a:r>
              <a:rPr lang="en-US" altLang="zh-CN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altLang="zh-CN" sz="2800" dirty="0" smtClean="0">
                <a:latin typeface="Times New Roman" panose="02020603050405020304" pitchFamily="18" charset="0"/>
              </a:rPr>
              <a:t>.</a:t>
            </a:r>
            <a:endParaRPr lang="en-US" altLang="zh-CN" sz="2800" dirty="0">
              <a:latin typeface="Times New Roman" panose="02020603050405020304" pitchFamily="18" charset="0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2979738" y="6961494"/>
            <a:ext cx="22832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zh-CN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7562981" y="6961494"/>
            <a:ext cx="20809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CN" sz="4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ứ</a:t>
            </a:r>
            <a:r>
              <a:rPr lang="en-US" altLang="zh-CN" sz="4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mã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91 0.00972 L 0.04102 -0.00371 C 0.04649 -0.01019 0.04115 -0.05139 0.03138 -0.07917 L 0.00938 -0.14167 " pathEditMode="relative" rAng="8880000" ptsTypes="AAAA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" y="-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528 -0.00023 L -0.08528 0.00023 C -0.0431 -0.03611 -0.0651 -0.01759 -0.02474 -0.05509 L -0.0082 -0.06991 C 0.01016 -0.12268 0.00651 -0.09838 0.00651 -0.1419 L -0.03945 -0.15023 " pathEditMode="relative" rAng="0" ptsTypes="AAAAAA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-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black">
          <a:xfrm>
            <a:off x="2979738" y="230188"/>
            <a:ext cx="7307262" cy="68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zh-CN" altLang="en-US" sz="1800"/>
          </a:p>
        </p:txBody>
      </p:sp>
      <p:sp>
        <p:nvSpPr>
          <p:cNvPr id="15364" name="Rectangle 6"/>
          <p:cNvSpPr>
            <a:spLocks noChangeArrowheads="1"/>
          </p:cNvSpPr>
          <p:nvPr/>
        </p:nvSpPr>
        <p:spPr bwMode="black">
          <a:xfrm>
            <a:off x="2770188" y="166688"/>
            <a:ext cx="7307262" cy="91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zh-CN" altLang="en-US" sz="1800"/>
          </a:p>
        </p:txBody>
      </p:sp>
      <p:sp>
        <p:nvSpPr>
          <p:cNvPr id="15374" name="Line 7"/>
          <p:cNvSpPr>
            <a:spLocks noChangeShapeType="1"/>
          </p:cNvSpPr>
          <p:nvPr/>
        </p:nvSpPr>
        <p:spPr bwMode="auto">
          <a:xfrm>
            <a:off x="5143501" y="-151855"/>
            <a:ext cx="2514600" cy="0"/>
          </a:xfrm>
          <a:prstGeom prst="line">
            <a:avLst/>
          </a:prstGeom>
          <a:noFill/>
          <a:ln w="57150" cmpd="thickThin">
            <a:solidFill>
              <a:srgbClr val="8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7" name="Text Box 9"/>
          <p:cNvSpPr txBox="1">
            <a:spLocks noChangeArrowheads="1"/>
          </p:cNvSpPr>
          <p:nvPr/>
        </p:nvSpPr>
        <p:spPr bwMode="auto">
          <a:xfrm>
            <a:off x="74613" y="115094"/>
            <a:ext cx="2590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TRÒ CHƠI</a:t>
            </a:r>
            <a:r>
              <a:rPr lang="en-US" altLang="zh-CN" sz="2400" b="1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5368" name="Text Box 10"/>
          <p:cNvSpPr txBox="1">
            <a:spLocks noChangeArrowheads="1"/>
          </p:cNvSpPr>
          <p:nvPr/>
        </p:nvSpPr>
        <p:spPr bwMode="auto">
          <a:xfrm>
            <a:off x="2277291" y="115094"/>
            <a:ext cx="7162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 err="1">
                <a:latin typeface="Times New Roman" panose="02020603050405020304" pitchFamily="18" charset="0"/>
              </a:rPr>
              <a:t>Nhìn</a:t>
            </a:r>
            <a:r>
              <a:rPr lang="en-US" altLang="zh-CN" sz="2800" b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hình</a:t>
            </a:r>
            <a:r>
              <a:rPr lang="en-US" altLang="zh-CN" sz="2800" b="1" dirty="0">
                <a:latin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nhìn</a:t>
            </a:r>
            <a:r>
              <a:rPr lang="en-US" altLang="zh-CN" sz="2800" b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chữ</a:t>
            </a:r>
            <a:r>
              <a:rPr lang="en-US" altLang="zh-CN" sz="2800" b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đoán</a:t>
            </a:r>
            <a:r>
              <a:rPr lang="en-US" altLang="zh-CN" sz="2800" b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dirty="0" smtClean="0">
                <a:latin typeface="Times New Roman" panose="02020603050405020304" pitchFamily="18" charset="0"/>
              </a:rPr>
              <a:t>ca </a:t>
            </a:r>
            <a:r>
              <a:rPr lang="en-US" altLang="zh-CN" sz="2800" b="1" dirty="0" err="1" smtClean="0">
                <a:latin typeface="Times New Roman" panose="02020603050405020304" pitchFamily="18" charset="0"/>
              </a:rPr>
              <a:t>dao</a:t>
            </a:r>
            <a:r>
              <a:rPr lang="en-US" altLang="zh-CN" sz="2800" b="1" dirty="0" smtClean="0">
                <a:latin typeface="Times New Roman" panose="02020603050405020304" pitchFamily="18" charset="0"/>
              </a:rPr>
              <a:t>, </a:t>
            </a:r>
            <a:r>
              <a:rPr lang="en-US" altLang="zh-CN" sz="2800" b="1" dirty="0" err="1" smtClean="0">
                <a:latin typeface="Times New Roman" panose="02020603050405020304" pitchFamily="18" charset="0"/>
              </a:rPr>
              <a:t>tục</a:t>
            </a:r>
            <a:r>
              <a:rPr lang="en-US" altLang="zh-C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latin typeface="Times New Roman" panose="02020603050405020304" pitchFamily="18" charset="0"/>
              </a:rPr>
              <a:t>ngữ</a:t>
            </a:r>
            <a:r>
              <a:rPr lang="en-US" altLang="zh-CN" sz="2800" b="1" dirty="0" smtClean="0">
                <a:latin typeface="Times New Roman" panose="02020603050405020304" pitchFamily="18" charset="0"/>
              </a:rPr>
              <a:t>:</a:t>
            </a:r>
            <a:endParaRPr lang="en-US" altLang="zh-CN" sz="2800" b="1" dirty="0">
              <a:latin typeface="Times New Roman" panose="02020603050405020304" pitchFamily="18" charset="0"/>
            </a:endParaRPr>
          </a:p>
        </p:txBody>
      </p:sp>
      <p:pic>
        <p:nvPicPr>
          <p:cNvPr id="15370" name="Picture 12" descr="images (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498" y="784369"/>
            <a:ext cx="6009502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3" descr="images (4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0306"/>
            <a:ext cx="6182498" cy="46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2" name="Rectangle 14"/>
          <p:cNvSpPr>
            <a:spLocks noChangeArrowheads="1"/>
          </p:cNvSpPr>
          <p:nvPr/>
        </p:nvSpPr>
        <p:spPr bwMode="auto">
          <a:xfrm>
            <a:off x="1775012" y="5411450"/>
            <a:ext cx="9493974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dirty="0">
                <a:latin typeface="Times New Roman" panose="02020603050405020304" pitchFamily="18" charset="0"/>
              </a:rPr>
              <a:t>  </a:t>
            </a:r>
            <a:r>
              <a:rPr lang="en-US" altLang="zh-CN" sz="4000" dirty="0" smtClean="0">
                <a:latin typeface="Times New Roman" panose="02020603050405020304" pitchFamily="18" charset="0"/>
              </a:rPr>
              <a:t> </a:t>
            </a:r>
            <a:r>
              <a:rPr lang="en-US" altLang="zh-CN" sz="4400" dirty="0" err="1">
                <a:latin typeface="Times New Roman" panose="02020603050405020304" pitchFamily="18" charset="0"/>
              </a:rPr>
              <a:t>Nói</a:t>
            </a:r>
            <a:r>
              <a:rPr lang="en-US" altLang="zh-CN" sz="4400" dirty="0">
                <a:latin typeface="Times New Roman" panose="02020603050405020304" pitchFamily="18" charset="0"/>
              </a:rPr>
              <a:t> </a:t>
            </a:r>
            <a:r>
              <a:rPr lang="en-US" altLang="zh-CN" sz="4400" dirty="0" err="1">
                <a:latin typeface="Times New Roman" panose="02020603050405020304" pitchFamily="18" charset="0"/>
              </a:rPr>
              <a:t>lời</a:t>
            </a:r>
            <a:r>
              <a:rPr lang="en-US" altLang="zh-CN" sz="4400" dirty="0">
                <a:latin typeface="Times New Roman" panose="02020603050405020304" pitchFamily="18" charset="0"/>
              </a:rPr>
              <a:t> </a:t>
            </a:r>
            <a:r>
              <a:rPr lang="en-US" altLang="zh-CN" sz="4400" dirty="0" smtClean="0">
                <a:latin typeface="Times New Roman" panose="02020603050405020304" pitchFamily="18" charset="0"/>
              </a:rPr>
              <a:t>……….. </a:t>
            </a:r>
            <a:r>
              <a:rPr lang="en-US" altLang="zh-CN" sz="4400" dirty="0" err="1">
                <a:latin typeface="Times New Roman" panose="02020603050405020304" pitchFamily="18" charset="0"/>
              </a:rPr>
              <a:t>lấy</a:t>
            </a:r>
            <a:r>
              <a:rPr lang="en-US" altLang="zh-CN" sz="4400" dirty="0">
                <a:latin typeface="Times New Roman" panose="02020603050405020304" pitchFamily="18" charset="0"/>
              </a:rPr>
              <a:t> </a:t>
            </a:r>
            <a:r>
              <a:rPr lang="en-US" altLang="zh-CN" sz="4400" dirty="0" err="1">
                <a:latin typeface="Times New Roman" panose="02020603050405020304" pitchFamily="18" charset="0"/>
              </a:rPr>
              <a:t>lời</a:t>
            </a:r>
            <a:endParaRPr lang="en-US" altLang="zh-CN" sz="4400" dirty="0"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zh-CN" sz="4400" dirty="0">
                <a:latin typeface="Times New Roman" panose="02020603050405020304" pitchFamily="18" charset="0"/>
              </a:rPr>
              <a:t>        </a:t>
            </a:r>
            <a:r>
              <a:rPr lang="en-US" altLang="zh-CN" sz="4400" dirty="0" err="1">
                <a:latin typeface="Times New Roman" panose="02020603050405020304" pitchFamily="18" charset="0"/>
              </a:rPr>
              <a:t>Đừng</a:t>
            </a:r>
            <a:r>
              <a:rPr lang="en-US" altLang="zh-CN" sz="4400" dirty="0">
                <a:latin typeface="Times New Roman" panose="02020603050405020304" pitchFamily="18" charset="0"/>
              </a:rPr>
              <a:t> </a:t>
            </a:r>
            <a:r>
              <a:rPr lang="en-US" altLang="zh-CN" sz="4400" dirty="0" err="1">
                <a:latin typeface="Times New Roman" panose="02020603050405020304" pitchFamily="18" charset="0"/>
              </a:rPr>
              <a:t>như</a:t>
            </a:r>
            <a:r>
              <a:rPr lang="en-US" altLang="zh-CN" sz="4400" dirty="0">
                <a:latin typeface="Times New Roman" panose="02020603050405020304" pitchFamily="18" charset="0"/>
              </a:rPr>
              <a:t> </a:t>
            </a:r>
            <a:r>
              <a:rPr lang="vi-VN" altLang="zh-CN" sz="4400" dirty="0" smtClean="0">
                <a:latin typeface="Times New Roman" panose="02020603050405020304" pitchFamily="18" charset="0"/>
              </a:rPr>
              <a:t>.................</a:t>
            </a:r>
            <a:r>
              <a:rPr lang="en-US" altLang="zh-CN" sz="4400" dirty="0" smtClean="0">
                <a:latin typeface="Times New Roman" panose="02020603050405020304" pitchFamily="18" charset="0"/>
              </a:rPr>
              <a:t> </a:t>
            </a:r>
            <a:r>
              <a:rPr lang="en-US" altLang="zh-CN" sz="4400" dirty="0" err="1">
                <a:latin typeface="Times New Roman" panose="02020603050405020304" pitchFamily="18" charset="0"/>
              </a:rPr>
              <a:t>đậu</a:t>
            </a:r>
            <a:r>
              <a:rPr lang="en-US" altLang="zh-CN" sz="4400" dirty="0">
                <a:latin typeface="Times New Roman" panose="02020603050405020304" pitchFamily="18" charset="0"/>
              </a:rPr>
              <a:t> </a:t>
            </a:r>
            <a:r>
              <a:rPr lang="en-US" altLang="zh-CN" sz="4400" dirty="0" err="1">
                <a:latin typeface="Times New Roman" panose="02020603050405020304" pitchFamily="18" charset="0"/>
              </a:rPr>
              <a:t>rồi</a:t>
            </a:r>
            <a:r>
              <a:rPr lang="en-US" altLang="zh-CN" sz="4400" dirty="0">
                <a:latin typeface="Times New Roman" panose="02020603050405020304" pitchFamily="18" charset="0"/>
              </a:rPr>
              <a:t> </a:t>
            </a:r>
            <a:r>
              <a:rPr lang="en-US" altLang="zh-CN" sz="4400" dirty="0" err="1">
                <a:latin typeface="Times New Roman" panose="02020603050405020304" pitchFamily="18" charset="0"/>
              </a:rPr>
              <a:t>lại</a:t>
            </a:r>
            <a:r>
              <a:rPr lang="en-US" altLang="zh-CN" sz="4400" dirty="0">
                <a:latin typeface="Times New Roman" panose="02020603050405020304" pitchFamily="18" charset="0"/>
              </a:rPr>
              <a:t> bay</a:t>
            </a: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5617720" y="6992102"/>
            <a:ext cx="239672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dirty="0" smtClean="0">
                <a:latin typeface="Times New Roman" panose="02020603050405020304" pitchFamily="18" charset="0"/>
              </a:rPr>
              <a:t> </a:t>
            </a:r>
            <a:r>
              <a:rPr lang="en-US" altLang="zh-CN" sz="4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zh-CN" sz="4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4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giữ</a:t>
            </a:r>
            <a:endParaRPr lang="en-US" altLang="zh-CN" sz="4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5395652" y="6992101"/>
            <a:ext cx="349758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dirty="0" smtClean="0">
                <a:latin typeface="Times New Roman" panose="02020603050405020304" pitchFamily="18" charset="0"/>
              </a:rPr>
              <a:t> </a:t>
            </a:r>
            <a:r>
              <a:rPr lang="en-US" altLang="zh-CN" sz="4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con</a:t>
            </a:r>
            <a:r>
              <a:rPr lang="vi-VN" altLang="zh-CN" sz="4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bướm</a:t>
            </a:r>
            <a:endParaRPr lang="en-US" altLang="zh-CN" sz="4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0.38426 L 0.00248 -0.2381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38426 L -2.08333E-7 -0.1342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2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black">
          <a:xfrm>
            <a:off x="2979738" y="230188"/>
            <a:ext cx="7307262" cy="68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zh-CN" altLang="en-US" sz="1800"/>
          </a:p>
        </p:txBody>
      </p:sp>
      <p:sp>
        <p:nvSpPr>
          <p:cNvPr id="15364" name="Rectangle 6"/>
          <p:cNvSpPr>
            <a:spLocks noChangeArrowheads="1"/>
          </p:cNvSpPr>
          <p:nvPr/>
        </p:nvSpPr>
        <p:spPr bwMode="black">
          <a:xfrm>
            <a:off x="2770188" y="166688"/>
            <a:ext cx="7307262" cy="91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zh-CN" altLang="en-US" sz="1800"/>
          </a:p>
        </p:txBody>
      </p:sp>
      <p:sp>
        <p:nvSpPr>
          <p:cNvPr id="15374" name="Line 7"/>
          <p:cNvSpPr>
            <a:spLocks noChangeShapeType="1"/>
          </p:cNvSpPr>
          <p:nvPr/>
        </p:nvSpPr>
        <p:spPr bwMode="auto">
          <a:xfrm>
            <a:off x="5143501" y="-151855"/>
            <a:ext cx="2514600" cy="0"/>
          </a:xfrm>
          <a:prstGeom prst="line">
            <a:avLst/>
          </a:prstGeom>
          <a:noFill/>
          <a:ln w="57150" cmpd="thickThin">
            <a:solidFill>
              <a:srgbClr val="8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7" name="Text Box 9"/>
          <p:cNvSpPr txBox="1">
            <a:spLocks noChangeArrowheads="1"/>
          </p:cNvSpPr>
          <p:nvPr/>
        </p:nvSpPr>
        <p:spPr bwMode="auto">
          <a:xfrm>
            <a:off x="74613" y="115094"/>
            <a:ext cx="2590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TRÒ CHƠI</a:t>
            </a:r>
            <a:r>
              <a:rPr lang="en-US" altLang="zh-CN" sz="2400" b="1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5368" name="Text Box 10"/>
          <p:cNvSpPr txBox="1">
            <a:spLocks noChangeArrowheads="1"/>
          </p:cNvSpPr>
          <p:nvPr/>
        </p:nvSpPr>
        <p:spPr bwMode="auto">
          <a:xfrm>
            <a:off x="2277291" y="115094"/>
            <a:ext cx="7162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 err="1">
                <a:latin typeface="Times New Roman" panose="02020603050405020304" pitchFamily="18" charset="0"/>
              </a:rPr>
              <a:t>Nhìn</a:t>
            </a:r>
            <a:r>
              <a:rPr lang="en-US" altLang="zh-CN" sz="2800" b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hình</a:t>
            </a:r>
            <a:r>
              <a:rPr lang="en-US" altLang="zh-CN" sz="2800" b="1" dirty="0">
                <a:latin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nhìn</a:t>
            </a:r>
            <a:r>
              <a:rPr lang="en-US" altLang="zh-CN" sz="2800" b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chữ</a:t>
            </a:r>
            <a:r>
              <a:rPr lang="en-US" altLang="zh-CN" sz="2800" b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đoán</a:t>
            </a:r>
            <a:r>
              <a:rPr lang="en-US" altLang="zh-CN" sz="2800" b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dirty="0" smtClean="0">
                <a:latin typeface="Times New Roman" panose="02020603050405020304" pitchFamily="18" charset="0"/>
              </a:rPr>
              <a:t>ca </a:t>
            </a:r>
            <a:r>
              <a:rPr lang="en-US" altLang="zh-CN" sz="2800" b="1" dirty="0" err="1" smtClean="0">
                <a:latin typeface="Times New Roman" panose="02020603050405020304" pitchFamily="18" charset="0"/>
              </a:rPr>
              <a:t>dao</a:t>
            </a:r>
            <a:r>
              <a:rPr lang="en-US" altLang="zh-CN" sz="2800" b="1" dirty="0" smtClean="0">
                <a:latin typeface="Times New Roman" panose="02020603050405020304" pitchFamily="18" charset="0"/>
              </a:rPr>
              <a:t>, </a:t>
            </a:r>
            <a:r>
              <a:rPr lang="en-US" altLang="zh-CN" sz="2800" b="1" dirty="0" err="1" smtClean="0">
                <a:latin typeface="Times New Roman" panose="02020603050405020304" pitchFamily="18" charset="0"/>
              </a:rPr>
              <a:t>tục</a:t>
            </a:r>
            <a:r>
              <a:rPr lang="en-US" altLang="zh-C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latin typeface="Times New Roman" panose="02020603050405020304" pitchFamily="18" charset="0"/>
              </a:rPr>
              <a:t>ngữ</a:t>
            </a:r>
            <a:r>
              <a:rPr lang="en-US" altLang="zh-CN" sz="2800" b="1" dirty="0" smtClean="0">
                <a:latin typeface="Times New Roman" panose="02020603050405020304" pitchFamily="18" charset="0"/>
              </a:rPr>
              <a:t>:</a:t>
            </a:r>
            <a:endParaRPr lang="en-US" altLang="zh-CN" sz="2800" b="1" dirty="0">
              <a:latin typeface="Times New Roman" panose="02020603050405020304" pitchFamily="18" charset="0"/>
            </a:endParaRPr>
          </a:p>
        </p:txBody>
      </p:sp>
      <p:sp>
        <p:nvSpPr>
          <p:cNvPr id="15372" name="Rectangle 14"/>
          <p:cNvSpPr>
            <a:spLocks noChangeArrowheads="1"/>
          </p:cNvSpPr>
          <p:nvPr/>
        </p:nvSpPr>
        <p:spPr bwMode="auto">
          <a:xfrm>
            <a:off x="513309" y="5263533"/>
            <a:ext cx="11225973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dirty="0">
                <a:latin typeface="Times New Roman" panose="02020603050405020304" pitchFamily="18" charset="0"/>
              </a:rPr>
              <a:t>  </a:t>
            </a:r>
            <a:r>
              <a:rPr lang="en-US" altLang="zh-CN" sz="4400" dirty="0" err="1" smtClean="0">
                <a:latin typeface="Times New Roman" panose="02020603050405020304" pitchFamily="18" charset="0"/>
              </a:rPr>
              <a:t>Nói</a:t>
            </a:r>
            <a:r>
              <a:rPr lang="en-US" altLang="zh-CN" sz="4400" dirty="0" smtClean="0">
                <a:latin typeface="Times New Roman" panose="02020603050405020304" pitchFamily="18" charset="0"/>
              </a:rPr>
              <a:t> </a:t>
            </a:r>
            <a:r>
              <a:rPr lang="vi-VN" altLang="zh-CN" sz="4400" dirty="0" smtClean="0">
                <a:latin typeface="Times New Roman" panose="02020603050405020304" pitchFamily="18" charset="0"/>
              </a:rPr>
              <a:t>............. </a:t>
            </a:r>
            <a:r>
              <a:rPr lang="en-US" altLang="zh-CN" sz="4400" dirty="0" err="1" smtClean="0">
                <a:latin typeface="Times New Roman" panose="02020603050405020304" pitchFamily="18" charset="0"/>
              </a:rPr>
              <a:t>thì</a:t>
            </a:r>
            <a:r>
              <a:rPr lang="en-US" altLang="zh-CN" sz="4400" dirty="0" smtClean="0">
                <a:latin typeface="Times New Roman" panose="02020603050405020304" pitchFamily="18" charset="0"/>
              </a:rPr>
              <a:t> </a:t>
            </a:r>
            <a:r>
              <a:rPr lang="en-US" altLang="zh-CN" sz="4400" dirty="0" err="1" smtClean="0">
                <a:latin typeface="Times New Roman" panose="02020603050405020304" pitchFamily="18" charset="0"/>
              </a:rPr>
              <a:t>nên</a:t>
            </a:r>
            <a:r>
              <a:rPr lang="en-US" altLang="zh-CN" sz="4400" dirty="0" smtClean="0">
                <a:latin typeface="Times New Roman" panose="02020603050405020304" pitchFamily="18" charset="0"/>
              </a:rPr>
              <a:t> </a:t>
            </a:r>
            <a:r>
              <a:rPr lang="en-US" altLang="zh-CN" sz="4400" dirty="0" err="1" smtClean="0">
                <a:latin typeface="Times New Roman" panose="02020603050405020304" pitchFamily="18" charset="0"/>
              </a:rPr>
              <a:t>làm</a:t>
            </a:r>
            <a:r>
              <a:rPr lang="en-US" altLang="zh-CN" sz="4400" dirty="0" smtClean="0">
                <a:latin typeface="Times New Roman" panose="02020603050405020304" pitchFamily="18" charset="0"/>
              </a:rPr>
              <a:t> </a:t>
            </a:r>
            <a:r>
              <a:rPr lang="vi-VN" altLang="zh-CN" sz="4400" dirty="0" smtClean="0">
                <a:latin typeface="Times New Roman" panose="02020603050405020304" pitchFamily="18" charset="0"/>
              </a:rPr>
              <a:t>................,</a:t>
            </a:r>
            <a:endParaRPr lang="en-US" altLang="zh-CN" sz="4400" dirty="0"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zh-CN" sz="4400" dirty="0">
                <a:latin typeface="Times New Roman" panose="02020603050405020304" pitchFamily="18" charset="0"/>
              </a:rPr>
              <a:t>        </a:t>
            </a:r>
            <a:r>
              <a:rPr lang="en-US" altLang="zh-CN" sz="4400" dirty="0" err="1" smtClean="0">
                <a:latin typeface="Times New Roman" panose="02020603050405020304" pitchFamily="18" charset="0"/>
              </a:rPr>
              <a:t>Nói</a:t>
            </a:r>
            <a:r>
              <a:rPr lang="en-US" altLang="zh-CN" sz="4400" dirty="0" smtClean="0">
                <a:latin typeface="Times New Roman" panose="02020603050405020304" pitchFamily="18" charset="0"/>
              </a:rPr>
              <a:t> </a:t>
            </a:r>
            <a:r>
              <a:rPr lang="vi-VN" altLang="zh-CN" sz="4400" dirty="0" smtClean="0">
                <a:latin typeface="Times New Roman" panose="02020603050405020304" pitchFamily="18" charset="0"/>
              </a:rPr>
              <a:t>............</a:t>
            </a:r>
            <a:r>
              <a:rPr lang="en-US" altLang="zh-CN" sz="4400" dirty="0" smtClean="0">
                <a:latin typeface="Times New Roman" panose="02020603050405020304" pitchFamily="18" charset="0"/>
              </a:rPr>
              <a:t> </a:t>
            </a:r>
            <a:r>
              <a:rPr lang="en-US" altLang="zh-CN" sz="4400" dirty="0" err="1" smtClean="0">
                <a:latin typeface="Times New Roman" panose="02020603050405020304" pitchFamily="18" charset="0"/>
              </a:rPr>
              <a:t>làm</a:t>
            </a:r>
            <a:r>
              <a:rPr lang="en-US" altLang="zh-CN" sz="4400" dirty="0" smtClean="0">
                <a:latin typeface="Times New Roman" panose="02020603050405020304" pitchFamily="18" charset="0"/>
              </a:rPr>
              <a:t> </a:t>
            </a:r>
            <a:r>
              <a:rPr lang="vi-VN" altLang="zh-CN" sz="4400" dirty="0" smtClean="0">
                <a:latin typeface="Times New Roman" panose="02020603050405020304" pitchFamily="18" charset="0"/>
              </a:rPr>
              <a:t>...........</a:t>
            </a:r>
            <a:r>
              <a:rPr lang="en-US" altLang="zh-CN" sz="4400" dirty="0" smtClean="0">
                <a:latin typeface="Times New Roman" panose="02020603050405020304" pitchFamily="18" charset="0"/>
              </a:rPr>
              <a:t> </a:t>
            </a:r>
            <a:r>
              <a:rPr lang="en-US" altLang="zh-CN" sz="4400" dirty="0" err="1" smtClean="0">
                <a:latin typeface="Times New Roman" panose="02020603050405020304" pitchFamily="18" charset="0"/>
              </a:rPr>
              <a:t>kẻ</a:t>
            </a:r>
            <a:r>
              <a:rPr lang="en-US" altLang="zh-CN" sz="4400" dirty="0" smtClean="0">
                <a:latin typeface="Times New Roman" panose="02020603050405020304" pitchFamily="18" charset="0"/>
              </a:rPr>
              <a:t> </a:t>
            </a:r>
            <a:r>
              <a:rPr lang="en-US" altLang="zh-CN" sz="4400" dirty="0" err="1" smtClean="0">
                <a:latin typeface="Times New Roman" panose="02020603050405020304" pitchFamily="18" charset="0"/>
              </a:rPr>
              <a:t>người</a:t>
            </a:r>
            <a:r>
              <a:rPr lang="en-US" altLang="zh-CN" sz="4400" dirty="0" smtClean="0">
                <a:latin typeface="Times New Roman" panose="02020603050405020304" pitchFamily="18" charset="0"/>
              </a:rPr>
              <a:t> </a:t>
            </a:r>
            <a:r>
              <a:rPr lang="en-US" altLang="zh-CN" sz="4400" dirty="0" err="1" smtClean="0">
                <a:latin typeface="Times New Roman" panose="02020603050405020304" pitchFamily="18" charset="0"/>
              </a:rPr>
              <a:t>cười</a:t>
            </a:r>
            <a:r>
              <a:rPr lang="en-US" altLang="zh-CN" sz="4400" dirty="0" smtClean="0">
                <a:latin typeface="Times New Roman" panose="02020603050405020304" pitchFamily="18" charset="0"/>
              </a:rPr>
              <a:t> </a:t>
            </a:r>
            <a:r>
              <a:rPr lang="en-US" altLang="zh-CN" sz="4400" dirty="0" err="1" smtClean="0">
                <a:latin typeface="Times New Roman" panose="02020603050405020304" pitchFamily="18" charset="0"/>
              </a:rPr>
              <a:t>chê</a:t>
            </a:r>
            <a:r>
              <a:rPr lang="vi-VN" altLang="zh-CN" sz="4400" dirty="0" smtClean="0">
                <a:latin typeface="Times New Roman" panose="02020603050405020304" pitchFamily="18" charset="0"/>
              </a:rPr>
              <a:t>.</a:t>
            </a:r>
            <a:endParaRPr lang="en-US" altLang="zh-CN" sz="4400" dirty="0">
              <a:latin typeface="Times New Roman" panose="02020603050405020304" pitchFamily="18" charset="0"/>
            </a:endParaRPr>
          </a:p>
        </p:txBody>
      </p:sp>
      <p:pic>
        <p:nvPicPr>
          <p:cNvPr id="1026" name="Picture 2" descr="Nhá»¯ng con sá» ÄÃ¡ng sá»£ vÃ  Ã¡m áº£nh nháº¥t tháº¿ giá»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1" y="701814"/>
            <a:ext cx="5909329" cy="456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overs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939" y="614297"/>
            <a:ext cx="6151727" cy="464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3239396" y="6871866"/>
            <a:ext cx="151413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dirty="0" smtClean="0">
                <a:latin typeface="Times New Roman" panose="02020603050405020304" pitchFamily="18" charset="0"/>
              </a:rPr>
              <a:t> </a:t>
            </a:r>
            <a:r>
              <a:rPr lang="vi-VN" altLang="zh-CN" sz="4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chín</a:t>
            </a:r>
            <a:endParaRPr lang="en-US" altLang="zh-CN" sz="4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7952589" y="6871866"/>
            <a:ext cx="164861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dirty="0" smtClean="0">
                <a:latin typeface="Times New Roman" panose="02020603050405020304" pitchFamily="18" charset="0"/>
              </a:rPr>
              <a:t> </a:t>
            </a:r>
            <a:r>
              <a:rPr lang="vi-VN" altLang="zh-CN" sz="4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mười</a:t>
            </a:r>
            <a:endParaRPr lang="en-US" altLang="zh-CN" sz="4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2665207" y="6871866"/>
            <a:ext cx="171328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dirty="0" smtClean="0">
                <a:latin typeface="Times New Roman" panose="02020603050405020304" pitchFamily="18" charset="0"/>
              </a:rPr>
              <a:t> </a:t>
            </a:r>
            <a:r>
              <a:rPr lang="vi-VN" altLang="zh-CN" sz="4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mười</a:t>
            </a:r>
            <a:endParaRPr lang="en-US" altLang="zh-CN" sz="4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685575" y="6871865"/>
            <a:ext cx="147648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dirty="0" smtClean="0">
                <a:latin typeface="Times New Roman" panose="02020603050405020304" pitchFamily="18" charset="0"/>
              </a:rPr>
              <a:t> </a:t>
            </a:r>
            <a:r>
              <a:rPr lang="vi-VN" altLang="zh-CN" sz="4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chín</a:t>
            </a:r>
            <a:endParaRPr lang="en-US" altLang="zh-CN" sz="4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6 -0.49444 L 0.00886 -0.2444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0.38426 L -0.00273 -0.2344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38426 L -2.08333E-6 -0.1342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0.38426 L -2.91667E-6 -0.1342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2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11" name="Group 7"/>
          <p:cNvGrpSpPr/>
          <p:nvPr/>
        </p:nvGrpSpPr>
        <p:grpSpPr bwMode="auto">
          <a:xfrm>
            <a:off x="1771241" y="347"/>
            <a:ext cx="8880345" cy="1043845"/>
            <a:chOff x="720" y="1392"/>
            <a:chExt cx="4058" cy="480"/>
          </a:xfrm>
          <a:effectLst>
            <a:reflection blurRad="6350" stA="50000" endA="300" endPos="90000" dist="50800" dir="5400000" sy="-100000" algn="bl" rotWithShape="0"/>
          </a:effectLst>
        </p:grpSpPr>
        <p:sp>
          <p:nvSpPr>
            <p:cNvPr id="47112" name="AutoShape 8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89020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Calibri" panose="020F0502020204030204" pitchFamily="34" charset="0"/>
              </a:endParaRPr>
            </a:p>
          </p:txBody>
        </p:sp>
        <p:grpSp>
          <p:nvGrpSpPr>
            <p:cNvPr id="47113" name="Group 9"/>
            <p:cNvGrpSpPr/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47114" name="AutoShape 10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47115" name="AutoShape 11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3333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45059" name="WordArt 3"/>
          <p:cNvSpPr>
            <a:spLocks noChangeArrowheads="1" noChangeShapeType="1" noTextEdit="1"/>
          </p:cNvSpPr>
          <p:nvPr/>
        </p:nvSpPr>
        <p:spPr bwMode="auto">
          <a:xfrm>
            <a:off x="1714500" y="304800"/>
            <a:ext cx="1181100" cy="228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Tuần 26 - Tiết 26</a:t>
            </a:r>
          </a:p>
        </p:txBody>
      </p:sp>
      <p:sp>
        <p:nvSpPr>
          <p:cNvPr id="45060" name="WordArt 4"/>
          <p:cNvSpPr>
            <a:spLocks noChangeArrowheads="1" noChangeShapeType="1" noTextEdit="1"/>
          </p:cNvSpPr>
          <p:nvPr/>
        </p:nvSpPr>
        <p:spPr bwMode="auto">
          <a:xfrm>
            <a:off x="3289300" y="266700"/>
            <a:ext cx="6477000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00"/>
                </a:solidFill>
                <a:latin typeface="VNI-Helve" pitchFamily="2" charset="0"/>
              </a:rPr>
              <a:t>Baøi 18 : QUYEÀN KHIEÁU NAÏI, TOÁ CAÙO </a:t>
            </a:r>
          </a:p>
          <a:p>
            <a:pPr algn="ctr"/>
            <a:r>
              <a:rPr lang="en-US" sz="3600" b="1" kern="10">
                <a:solidFill>
                  <a:srgbClr val="FFFF00"/>
                </a:solidFill>
                <a:latin typeface="VNI-Helve" pitchFamily="2" charset="0"/>
              </a:rPr>
              <a:t>CUÛA COÂNG DAÂN</a:t>
            </a:r>
          </a:p>
        </p:txBody>
      </p:sp>
      <p:grpSp>
        <p:nvGrpSpPr>
          <p:cNvPr id="45061" name="Group 5"/>
          <p:cNvGrpSpPr/>
          <p:nvPr/>
        </p:nvGrpSpPr>
        <p:grpSpPr bwMode="auto">
          <a:xfrm>
            <a:off x="9906000" y="177800"/>
            <a:ext cx="762000" cy="736600"/>
            <a:chOff x="288" y="328"/>
            <a:chExt cx="480" cy="409"/>
          </a:xfrm>
        </p:grpSpPr>
        <p:sp>
          <p:nvSpPr>
            <p:cNvPr id="45067" name="Line 6"/>
            <p:cNvSpPr>
              <a:spLocks noChangeShapeType="1"/>
            </p:cNvSpPr>
            <p:nvPr/>
          </p:nvSpPr>
          <p:spPr bwMode="auto">
            <a:xfrm>
              <a:off x="525" y="328"/>
              <a:ext cx="1" cy="362"/>
            </a:xfrm>
            <a:prstGeom prst="line">
              <a:avLst/>
            </a:prstGeom>
            <a:noFill/>
            <a:ln w="63500">
              <a:solidFill>
                <a:srgbClr val="FF8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8" name="Line 7"/>
            <p:cNvSpPr>
              <a:spLocks noChangeShapeType="1"/>
            </p:cNvSpPr>
            <p:nvPr/>
          </p:nvSpPr>
          <p:spPr bwMode="auto">
            <a:xfrm>
              <a:off x="367" y="328"/>
              <a:ext cx="306" cy="1"/>
            </a:xfrm>
            <a:prstGeom prst="line">
              <a:avLst/>
            </a:prstGeom>
            <a:noFill/>
            <a:ln w="47625">
              <a:solidFill>
                <a:srgbClr val="FF8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9" name="AutoShape 8"/>
            <p:cNvSpPr>
              <a:spLocks noChangeArrowheads="1"/>
            </p:cNvSpPr>
            <p:nvPr/>
          </p:nvSpPr>
          <p:spPr bwMode="auto">
            <a:xfrm rot="-5400000">
              <a:off x="499" y="537"/>
              <a:ext cx="47" cy="353"/>
            </a:xfrm>
            <a:prstGeom prst="flowChartDelay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83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45070" name="Group 9"/>
            <p:cNvGrpSpPr/>
            <p:nvPr/>
          </p:nvGrpSpPr>
          <p:grpSpPr bwMode="auto">
            <a:xfrm>
              <a:off x="288" y="333"/>
              <a:ext cx="185" cy="186"/>
              <a:chOff x="4552" y="3504"/>
              <a:chExt cx="280" cy="296"/>
            </a:xfrm>
          </p:grpSpPr>
          <p:sp>
            <p:nvSpPr>
              <p:cNvPr id="45076" name="AutoShape 10"/>
              <p:cNvSpPr>
                <a:spLocks noChangeArrowheads="1"/>
              </p:cNvSpPr>
              <p:nvPr/>
            </p:nvSpPr>
            <p:spPr bwMode="auto">
              <a:xfrm rot="5400000">
                <a:off x="4668" y="3636"/>
                <a:ext cx="48" cy="280"/>
              </a:xfrm>
              <a:prstGeom prst="flowChartDelay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83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ctr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pSp>
            <p:nvGrpSpPr>
              <p:cNvPr id="45077" name="Group 11"/>
              <p:cNvGrpSpPr/>
              <p:nvPr/>
            </p:nvGrpSpPr>
            <p:grpSpPr bwMode="auto">
              <a:xfrm>
                <a:off x="4560" y="3504"/>
                <a:ext cx="264" cy="240"/>
                <a:chOff x="5096" y="1624"/>
                <a:chExt cx="264" cy="240"/>
              </a:xfrm>
            </p:grpSpPr>
            <p:sp>
              <p:nvSpPr>
                <p:cNvPr id="45078" name="Line 12"/>
                <p:cNvSpPr>
                  <a:spLocks noChangeShapeType="1"/>
                </p:cNvSpPr>
                <p:nvPr/>
              </p:nvSpPr>
              <p:spPr bwMode="auto">
                <a:xfrm>
                  <a:off x="5216" y="1624"/>
                  <a:ext cx="144" cy="240"/>
                </a:xfrm>
                <a:prstGeom prst="line">
                  <a:avLst/>
                </a:prstGeom>
                <a:noFill/>
                <a:ln w="9525">
                  <a:solidFill>
                    <a:srgbClr val="FF83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079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5096" y="1632"/>
                  <a:ext cx="112" cy="232"/>
                </a:xfrm>
                <a:prstGeom prst="line">
                  <a:avLst/>
                </a:prstGeom>
                <a:noFill/>
                <a:ln w="9525">
                  <a:solidFill>
                    <a:srgbClr val="FF83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5071" name="Group 14"/>
            <p:cNvGrpSpPr/>
            <p:nvPr/>
          </p:nvGrpSpPr>
          <p:grpSpPr bwMode="auto">
            <a:xfrm>
              <a:off x="583" y="328"/>
              <a:ext cx="185" cy="186"/>
              <a:chOff x="4552" y="3504"/>
              <a:chExt cx="280" cy="296"/>
            </a:xfrm>
          </p:grpSpPr>
          <p:sp>
            <p:nvSpPr>
              <p:cNvPr id="45072" name="AutoShape 15"/>
              <p:cNvSpPr>
                <a:spLocks noChangeArrowheads="1"/>
              </p:cNvSpPr>
              <p:nvPr/>
            </p:nvSpPr>
            <p:spPr bwMode="auto">
              <a:xfrm rot="5400000">
                <a:off x="4668" y="3636"/>
                <a:ext cx="48" cy="280"/>
              </a:xfrm>
              <a:prstGeom prst="flowChartDelay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83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ctr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pSp>
            <p:nvGrpSpPr>
              <p:cNvPr id="45073" name="Group 16"/>
              <p:cNvGrpSpPr/>
              <p:nvPr/>
            </p:nvGrpSpPr>
            <p:grpSpPr bwMode="auto">
              <a:xfrm>
                <a:off x="4560" y="3504"/>
                <a:ext cx="264" cy="240"/>
                <a:chOff x="5096" y="1624"/>
                <a:chExt cx="264" cy="240"/>
              </a:xfrm>
            </p:grpSpPr>
            <p:sp>
              <p:nvSpPr>
                <p:cNvPr id="45074" name="Line 17"/>
                <p:cNvSpPr>
                  <a:spLocks noChangeShapeType="1"/>
                </p:cNvSpPr>
                <p:nvPr/>
              </p:nvSpPr>
              <p:spPr bwMode="auto">
                <a:xfrm>
                  <a:off x="5216" y="1624"/>
                  <a:ext cx="144" cy="240"/>
                </a:xfrm>
                <a:prstGeom prst="line">
                  <a:avLst/>
                </a:prstGeom>
                <a:noFill/>
                <a:ln w="9525">
                  <a:solidFill>
                    <a:srgbClr val="FF83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075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5096" y="1632"/>
                  <a:ext cx="112" cy="232"/>
                </a:xfrm>
                <a:prstGeom prst="line">
                  <a:avLst/>
                </a:prstGeom>
                <a:noFill/>
                <a:ln w="9525">
                  <a:solidFill>
                    <a:srgbClr val="FF83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35891" name="Text Box 19"/>
          <p:cNvSpPr txBox="1">
            <a:spLocks noChangeArrowheads="1"/>
          </p:cNvSpPr>
          <p:nvPr/>
        </p:nvSpPr>
        <p:spPr bwMode="auto">
          <a:xfrm>
            <a:off x="7391400" y="4343401"/>
            <a:ext cx="3276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endParaRPr lang="en-US" altLang="en-US" sz="2400" i="1">
              <a:solidFill>
                <a:srgbClr val="FF0066"/>
              </a:solidFill>
            </a:endParaRPr>
          </a:p>
          <a:p>
            <a:pPr algn="l" eaLnBrk="1" hangingPunct="1">
              <a:spcBef>
                <a:spcPct val="50000"/>
              </a:spcBef>
            </a:pPr>
            <a:endParaRPr lang="en-US" altLang="en-US" sz="2400">
              <a:solidFill>
                <a:srgbClr val="FF0066"/>
              </a:solidFill>
            </a:endParaRPr>
          </a:p>
        </p:txBody>
      </p:sp>
      <p:pic>
        <p:nvPicPr>
          <p:cNvPr id="45063" name="Picture 20" descr="bckgrnd04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0"/>
            <a:ext cx="9186863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21" descr="CHUO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519" y="5676483"/>
            <a:ext cx="23241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5" name="WordArt 22"/>
          <p:cNvSpPr>
            <a:spLocks noChangeArrowheads="1" noChangeShapeType="1" noTextEdit="1"/>
          </p:cNvSpPr>
          <p:nvPr/>
        </p:nvSpPr>
        <p:spPr bwMode="auto">
          <a:xfrm>
            <a:off x="4495800" y="533401"/>
            <a:ext cx="3962400" cy="80327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336600"/>
                </a:solidFill>
                <a:effectLst>
                  <a:outerShdw dist="107763" dir="13500000" algn="ctr" rotWithShape="0">
                    <a:srgbClr val="868686">
                      <a:alpha val="5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DẶN DÒ </a:t>
            </a:r>
          </a:p>
        </p:txBody>
      </p:sp>
      <p:sp>
        <p:nvSpPr>
          <p:cNvPr id="45066" name="Text Box 23"/>
          <p:cNvSpPr txBox="1">
            <a:spLocks noChangeArrowheads="1"/>
          </p:cNvSpPr>
          <p:nvPr/>
        </p:nvSpPr>
        <p:spPr bwMode="auto">
          <a:xfrm>
            <a:off x="4400777" y="1675228"/>
            <a:ext cx="5715000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en-US" altLang="en-US" sz="3600" dirty="0"/>
              <a:t> </a:t>
            </a:r>
            <a:r>
              <a:rPr lang="en-US" altLang="en-US" sz="3600" dirty="0" err="1"/>
              <a:t>Học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thuộc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bài</a:t>
            </a:r>
            <a:r>
              <a:rPr lang="en-US" altLang="en-US" sz="3600" dirty="0"/>
              <a:t> </a:t>
            </a:r>
          </a:p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dirty="0"/>
              <a:t> </a:t>
            </a:r>
            <a:r>
              <a:rPr lang="en-US" altLang="en-US" sz="3600" dirty="0" err="1"/>
              <a:t>Làm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các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bài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tập</a:t>
            </a:r>
            <a:r>
              <a:rPr lang="en-US" altLang="en-US" sz="3600" dirty="0"/>
              <a:t> SGK</a:t>
            </a:r>
          </a:p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en-US" altLang="en-US" sz="3600" dirty="0"/>
              <a:t> </a:t>
            </a:r>
            <a:r>
              <a:rPr lang="en-US" altLang="en-US" sz="3600" dirty="0" err="1"/>
              <a:t>Nghiên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cứu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bài</a:t>
            </a:r>
            <a:r>
              <a:rPr lang="en-US" altLang="en-US" sz="3600" dirty="0"/>
              <a:t> 5 , so </a:t>
            </a:r>
            <a:r>
              <a:rPr lang="en-US" altLang="en-US" sz="3600" dirty="0" err="1"/>
              <a:t>sánh</a:t>
            </a:r>
            <a:r>
              <a:rPr lang="en-US" altLang="en-US" sz="3600" dirty="0"/>
              <a:t> </a:t>
            </a:r>
            <a:r>
              <a:rPr lang="en-US" altLang="en-US" sz="3600" dirty="0" err="1"/>
              <a:t>sự</a:t>
            </a:r>
            <a:r>
              <a:rPr lang="en-US" altLang="en-US" sz="3600" dirty="0"/>
              <a:t> </a:t>
            </a:r>
            <a:r>
              <a:rPr lang="en-US" altLang="en-US" sz="3600" dirty="0" err="1"/>
              <a:t>khác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nhau</a:t>
            </a:r>
            <a:r>
              <a:rPr lang="en-US" altLang="en-US" sz="3600" dirty="0"/>
              <a:t> </a:t>
            </a:r>
            <a:r>
              <a:rPr lang="en-US" altLang="en-US" sz="3600" dirty="0" err="1"/>
              <a:t>giữa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pháp</a:t>
            </a:r>
            <a:r>
              <a:rPr lang="en-US" altLang="en-US" sz="3600" dirty="0"/>
              <a:t> </a:t>
            </a:r>
            <a:r>
              <a:rPr lang="en-US" altLang="en-US" sz="3600" dirty="0" err="1"/>
              <a:t>luật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và</a:t>
            </a:r>
            <a:r>
              <a:rPr lang="en-US" altLang="en-US" sz="3600" dirty="0"/>
              <a:t> </a:t>
            </a:r>
            <a:r>
              <a:rPr lang="en-US" altLang="en-US" sz="3600" dirty="0" err="1"/>
              <a:t>kỉ</a:t>
            </a:r>
            <a:r>
              <a:rPr lang="en-US" altLang="en-US" sz="3600" dirty="0"/>
              <a:t> </a:t>
            </a:r>
            <a:r>
              <a:rPr lang="en-US" altLang="en-US" sz="3600" dirty="0" err="1"/>
              <a:t>luật</a:t>
            </a:r>
            <a:endParaRPr lang="en-US" altLang="en-US" sz="3600" dirty="0"/>
          </a:p>
          <a:p>
            <a:pPr algn="l" eaLnBrk="1" hangingPunct="1">
              <a:spcBef>
                <a:spcPct val="50000"/>
              </a:spcBef>
            </a:pPr>
            <a:endParaRPr lang="en-US" altLang="en-US" sz="3600" dirty="0"/>
          </a:p>
        </p:txBody>
      </p:sp>
      <p:sp>
        <p:nvSpPr>
          <p:cNvPr id="28" name="Left Arrow 27">
            <a:hlinkClick r:id="rId4" action="ppaction://hlinksldjump"/>
          </p:cNvPr>
          <p:cNvSpPr/>
          <p:nvPr/>
        </p:nvSpPr>
        <p:spPr>
          <a:xfrm>
            <a:off x="11250592" y="5359078"/>
            <a:ext cx="729205" cy="78707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5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5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5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9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17231" y="-295421"/>
            <a:ext cx="12309231" cy="71534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6316791" y="214030"/>
            <a:ext cx="2" cy="66439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67582" y="-40696"/>
            <a:ext cx="7615645" cy="5094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: 3 PHÚT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-117231" y="452871"/>
            <a:ext cx="6316791" cy="420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en-US" sz="2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US" alt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spcBef>
                <a:spcPts val="600"/>
              </a:spcBef>
            </a:pPr>
            <a:r>
              <a:rPr lang="en-US" altLang="en-US" sz="2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kern="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2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2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Tề</a:t>
            </a:r>
            <a:r>
              <a:rPr lang="en-US" altLang="en-US" sz="2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en-US" sz="2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altLang="en-US" sz="2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2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sz="2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sang?</a:t>
            </a:r>
          </a:p>
          <a:p>
            <a:pPr algn="just">
              <a:spcBef>
                <a:spcPts val="600"/>
              </a:spcBef>
            </a:pPr>
            <a:r>
              <a:rPr lang="en-US" altLang="en-US" sz="2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kern="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en-US" sz="2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altLang="en-US" sz="2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spcBef>
                <a:spcPts val="600"/>
              </a:spcBef>
            </a:pPr>
            <a:r>
              <a:rPr lang="en-US" altLang="en-US" sz="2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kern="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en-US" sz="2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altLang="en-US" sz="2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l">
              <a:spcBef>
                <a:spcPct val="50000"/>
              </a:spcBef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ct val="50000"/>
              </a:spcBef>
            </a:pPr>
            <a:endParaRPr lang="en-US" altLang="en-US" sz="2400" b="1" dirty="0"/>
          </a:p>
        </p:txBody>
      </p:sp>
      <p:sp>
        <p:nvSpPr>
          <p:cNvPr id="17" name="Text Box 1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316792" y="549111"/>
            <a:ext cx="5875209" cy="309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ts val="600"/>
              </a:spcBef>
            </a:pPr>
            <a:r>
              <a:rPr lang="en-US" altLang="en-US" sz="2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spcBef>
                <a:spcPts val="600"/>
              </a:spcBef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spcBef>
                <a:spcPts val="600"/>
              </a:spcBef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spcBef>
                <a:spcPct val="50000"/>
              </a:spcBef>
            </a:pPr>
            <a:endParaRPr lang="en-US" alt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Text Box 1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8614" y="3514875"/>
            <a:ext cx="6258177" cy="364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ts val="600"/>
              </a:spcBef>
            </a:pPr>
            <a:r>
              <a:rPr lang="en-US" altLang="en-US" sz="2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algn="just">
              <a:spcBef>
                <a:spcPts val="600"/>
              </a:spcBef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ts val="600"/>
              </a:spcBef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1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513573" y="3107280"/>
            <a:ext cx="5678427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ts val="1200"/>
              </a:spcBef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l">
              <a:spcBef>
                <a:spcPct val="50000"/>
              </a:spcBef>
            </a:pPr>
            <a:endParaRPr lang="en-US" alt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17231" y="-295422"/>
            <a:ext cx="12309231" cy="71534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6316791" y="214030"/>
            <a:ext cx="2" cy="66439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67582" y="-40696"/>
            <a:ext cx="7615645" cy="5094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: 3 PHÚT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-117231" y="452871"/>
            <a:ext cx="6316791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ts val="600"/>
              </a:spcBef>
            </a:pPr>
            <a:r>
              <a:rPr lang="en-US" altLang="en-US" sz="2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US" alt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spcBef>
                <a:spcPts val="600"/>
              </a:spcBef>
            </a:pPr>
            <a:r>
              <a:rPr lang="en-US" altLang="en-US" sz="2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kern="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2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2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Tề</a:t>
            </a:r>
            <a:r>
              <a:rPr lang="en-US" altLang="en-US" sz="2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en-US" sz="2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altLang="en-US" sz="2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2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sz="2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sang?</a:t>
            </a:r>
          </a:p>
          <a:p>
            <a:pPr algn="just">
              <a:spcBef>
                <a:spcPts val="600"/>
              </a:spcBef>
            </a:pPr>
            <a:r>
              <a:rPr lang="en-US" altLang="en-US" sz="2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kern="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en-US" sz="2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altLang="en-US" sz="2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spcBef>
                <a:spcPts val="600"/>
              </a:spcBef>
            </a:pPr>
            <a:r>
              <a:rPr lang="en-US" altLang="en-US" sz="2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kern="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en-US" sz="2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altLang="en-US" sz="2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l">
              <a:spcBef>
                <a:spcPct val="50000"/>
              </a:spcBef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ct val="50000"/>
              </a:spcBef>
            </a:pPr>
            <a:endParaRPr lang="en-US" altLang="en-US" sz="2400" b="1" dirty="0"/>
          </a:p>
        </p:txBody>
      </p:sp>
      <p:sp>
        <p:nvSpPr>
          <p:cNvPr id="17" name="Text Box 1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316792" y="549111"/>
            <a:ext cx="5875209" cy="309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ts val="600"/>
              </a:spcBef>
            </a:pPr>
            <a:r>
              <a:rPr lang="en-US" altLang="en-US" sz="2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spcBef>
                <a:spcPts val="600"/>
              </a:spcBef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spcBef>
                <a:spcPts val="600"/>
              </a:spcBef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endParaRPr lang="en-US" alt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Text Box 1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8614" y="3514875"/>
            <a:ext cx="6258177" cy="364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ts val="600"/>
              </a:spcBef>
            </a:pPr>
            <a:r>
              <a:rPr lang="en-US" altLang="en-US" sz="2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algn="just">
              <a:spcBef>
                <a:spcPts val="600"/>
              </a:spcBef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ts val="600"/>
              </a:spcBef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1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513573" y="3107280"/>
            <a:ext cx="5678427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ts val="1200"/>
              </a:spcBef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l">
              <a:spcBef>
                <a:spcPct val="50000"/>
              </a:spcBef>
            </a:pPr>
            <a:endParaRPr lang="en-US" alt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0" descr="Digit 18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431" y="5727700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eft Arrow 1">
            <a:hlinkClick r:id="rId5" action="ppaction://hlinksldjump"/>
          </p:cNvPr>
          <p:cNvSpPr/>
          <p:nvPr/>
        </p:nvSpPr>
        <p:spPr>
          <a:xfrm>
            <a:off x="11586258" y="5833642"/>
            <a:ext cx="497712" cy="10243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1" presetClass="exit" presetSubtype="0" fill="hold" nodeType="withEffect">
                                  <p:stCondLst>
                                    <p:cond delay="18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17231" y="-295421"/>
            <a:ext cx="12309231" cy="71534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sp>
        <p:nvSpPr>
          <p:cNvPr id="21" name="Text Box 1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0" y="842052"/>
            <a:ext cx="5512526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NỘI DUNG BÀI HỌC: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ct val="50000"/>
              </a:spcBef>
            </a:pPr>
            <a:endParaRPr lang="en-US" alt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 Box 1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-117231" y="1410138"/>
            <a:ext cx="5512526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ct val="50000"/>
              </a:spcBef>
            </a:pPr>
            <a:endParaRPr lang="en-US" alt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 Box 1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15153" y="1978874"/>
            <a:ext cx="1197684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fr-FR" altLang="en-US" sz="3200" i="1" dirty="0" err="1"/>
              <a:t>Giữ</a:t>
            </a:r>
            <a:r>
              <a:rPr lang="fr-FR" altLang="en-US" sz="3200" i="1" dirty="0"/>
              <a:t> </a:t>
            </a:r>
            <a:r>
              <a:rPr lang="fr-FR" altLang="en-US" sz="3200" i="1" dirty="0" err="1"/>
              <a:t>chữ</a:t>
            </a:r>
            <a:r>
              <a:rPr lang="fr-FR" altLang="en-US" sz="3200" i="1" dirty="0"/>
              <a:t> </a:t>
            </a:r>
            <a:r>
              <a:rPr lang="fr-FR" altLang="en-US" sz="3200" i="1" dirty="0" err="1"/>
              <a:t>tín</a:t>
            </a:r>
            <a:r>
              <a:rPr lang="fr-FR" altLang="en-US" sz="3200" i="1" dirty="0"/>
              <a:t> là </a:t>
            </a:r>
            <a:r>
              <a:rPr lang="fr-FR" altLang="en-US" sz="3200" i="1" dirty="0">
                <a:solidFill>
                  <a:srgbClr val="FF0000"/>
                </a:solidFill>
              </a:rPr>
              <a:t>coi </a:t>
            </a:r>
            <a:r>
              <a:rPr lang="fr-FR" altLang="en-US" sz="3200" i="1" dirty="0" err="1">
                <a:solidFill>
                  <a:srgbClr val="FF0000"/>
                </a:solidFill>
              </a:rPr>
              <a:t>trọng</a:t>
            </a:r>
            <a:r>
              <a:rPr lang="fr-FR" altLang="en-US" sz="3200" i="1" dirty="0">
                <a:solidFill>
                  <a:srgbClr val="FF0000"/>
                </a:solidFill>
              </a:rPr>
              <a:t> </a:t>
            </a:r>
            <a:r>
              <a:rPr lang="fr-FR" altLang="en-US" sz="3200" i="1" dirty="0" err="1">
                <a:solidFill>
                  <a:srgbClr val="FF0000"/>
                </a:solidFill>
              </a:rPr>
              <a:t>lòng</a:t>
            </a:r>
            <a:r>
              <a:rPr lang="fr-FR" altLang="en-US" sz="3200" i="1" dirty="0">
                <a:solidFill>
                  <a:srgbClr val="FF0000"/>
                </a:solidFill>
              </a:rPr>
              <a:t> tin </a:t>
            </a:r>
            <a:r>
              <a:rPr lang="fr-FR" altLang="en-US" sz="3200" i="1" dirty="0" err="1"/>
              <a:t>của</a:t>
            </a:r>
            <a:r>
              <a:rPr lang="fr-FR" altLang="en-US" sz="3200" i="1" dirty="0"/>
              <a:t> </a:t>
            </a:r>
            <a:r>
              <a:rPr lang="fr-FR" altLang="en-US" sz="3200" i="1" dirty="0" err="1"/>
              <a:t>mọi</a:t>
            </a:r>
            <a:r>
              <a:rPr lang="fr-FR" altLang="en-US" sz="3200" i="1" dirty="0"/>
              <a:t> </a:t>
            </a:r>
            <a:r>
              <a:rPr lang="fr-FR" altLang="en-US" sz="3200" i="1" dirty="0" err="1"/>
              <a:t>người</a:t>
            </a:r>
            <a:r>
              <a:rPr lang="fr-FR" altLang="en-US" sz="3200" i="1" dirty="0"/>
              <a:t> </a:t>
            </a:r>
            <a:r>
              <a:rPr lang="fr-FR" altLang="en-US" sz="3200" i="1" dirty="0" err="1"/>
              <a:t>với</a:t>
            </a:r>
            <a:r>
              <a:rPr lang="fr-FR" altLang="en-US" sz="3200" i="1" dirty="0"/>
              <a:t> </a:t>
            </a:r>
            <a:r>
              <a:rPr lang="fr-FR" altLang="en-US" sz="3200" i="1" dirty="0" err="1"/>
              <a:t>mình</a:t>
            </a:r>
            <a:r>
              <a:rPr lang="fr-FR" altLang="en-US" sz="3200" i="1" dirty="0"/>
              <a:t>, </a:t>
            </a:r>
            <a:r>
              <a:rPr lang="fr-FR" altLang="en-US" sz="3200" i="1" dirty="0" err="1">
                <a:solidFill>
                  <a:srgbClr val="FF0000"/>
                </a:solidFill>
              </a:rPr>
              <a:t>biết</a:t>
            </a:r>
            <a:r>
              <a:rPr lang="fr-FR" altLang="en-US" sz="3200" i="1" dirty="0">
                <a:solidFill>
                  <a:srgbClr val="FF0000"/>
                </a:solidFill>
              </a:rPr>
              <a:t> </a:t>
            </a:r>
            <a:r>
              <a:rPr lang="fr-FR" altLang="en-US" sz="3200" i="1" dirty="0" err="1">
                <a:solidFill>
                  <a:srgbClr val="FF0000"/>
                </a:solidFill>
              </a:rPr>
              <a:t>trọng</a:t>
            </a:r>
            <a:r>
              <a:rPr lang="fr-FR" altLang="en-US" sz="3200" i="1" dirty="0">
                <a:solidFill>
                  <a:srgbClr val="FF0000"/>
                </a:solidFill>
              </a:rPr>
              <a:t> </a:t>
            </a:r>
            <a:r>
              <a:rPr lang="fr-FR" altLang="en-US" sz="3200" i="1" dirty="0" err="1">
                <a:solidFill>
                  <a:srgbClr val="FF0000"/>
                </a:solidFill>
              </a:rPr>
              <a:t>lời</a:t>
            </a:r>
            <a:r>
              <a:rPr lang="fr-FR" altLang="en-US" sz="3200" i="1" dirty="0">
                <a:solidFill>
                  <a:srgbClr val="FF0000"/>
                </a:solidFill>
              </a:rPr>
              <a:t> </a:t>
            </a:r>
            <a:r>
              <a:rPr lang="fr-FR" altLang="en-US" sz="3200" i="1" dirty="0" err="1">
                <a:solidFill>
                  <a:srgbClr val="FF0000"/>
                </a:solidFill>
              </a:rPr>
              <a:t>hứa</a:t>
            </a:r>
            <a:r>
              <a:rPr lang="fr-FR" altLang="en-US" sz="3200" i="1" dirty="0">
                <a:solidFill>
                  <a:srgbClr val="FF0000"/>
                </a:solidFill>
              </a:rPr>
              <a:t> </a:t>
            </a:r>
            <a:r>
              <a:rPr lang="fr-FR" altLang="en-US" sz="3200" i="1" dirty="0" err="1">
                <a:solidFill>
                  <a:srgbClr val="FF0000"/>
                </a:solidFill>
              </a:rPr>
              <a:t>và</a:t>
            </a:r>
            <a:r>
              <a:rPr lang="fr-FR" altLang="en-US" sz="3200" i="1" dirty="0">
                <a:solidFill>
                  <a:srgbClr val="FF0000"/>
                </a:solidFill>
              </a:rPr>
              <a:t> </a:t>
            </a:r>
            <a:r>
              <a:rPr lang="fr-FR" altLang="en-US" sz="3200" i="1" dirty="0" err="1">
                <a:solidFill>
                  <a:srgbClr val="FF0000"/>
                </a:solidFill>
              </a:rPr>
              <a:t>biết</a:t>
            </a:r>
            <a:r>
              <a:rPr lang="fr-FR" altLang="en-US" sz="3200" i="1" dirty="0">
                <a:solidFill>
                  <a:srgbClr val="FF0000"/>
                </a:solidFill>
              </a:rPr>
              <a:t> tin </a:t>
            </a:r>
            <a:r>
              <a:rPr lang="fr-FR" altLang="en-US" sz="3200" i="1" dirty="0" err="1">
                <a:solidFill>
                  <a:srgbClr val="FF0000"/>
                </a:solidFill>
              </a:rPr>
              <a:t>tưởng</a:t>
            </a:r>
            <a:r>
              <a:rPr lang="fr-FR" altLang="en-US" sz="3200" i="1" dirty="0">
                <a:solidFill>
                  <a:srgbClr val="FF0000"/>
                </a:solidFill>
              </a:rPr>
              <a:t> </a:t>
            </a:r>
            <a:r>
              <a:rPr lang="fr-FR" altLang="en-US" sz="3200" i="1" dirty="0" err="1">
                <a:solidFill>
                  <a:srgbClr val="FF0000"/>
                </a:solidFill>
              </a:rPr>
              <a:t>nhau</a:t>
            </a:r>
            <a:r>
              <a:rPr lang="fr-FR" altLang="en-US" sz="3200" i="1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endParaRPr lang="en-US" altLang="en-US" sz="3200" i="1" dirty="0"/>
          </a:p>
        </p:txBody>
      </p:sp>
      <p:sp>
        <p:nvSpPr>
          <p:cNvPr id="2" name="Left Arrow 1">
            <a:hlinkClick r:id="rId3" action="ppaction://hlinksldjump"/>
          </p:cNvPr>
          <p:cNvSpPr/>
          <p:nvPr/>
        </p:nvSpPr>
        <p:spPr>
          <a:xfrm>
            <a:off x="11111696" y="5879939"/>
            <a:ext cx="879676" cy="7523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85" name="WordArt 29"/>
          <p:cNvSpPr>
            <a:spLocks noChangeArrowheads="1" noChangeShapeType="1" noTextEdit="1"/>
          </p:cNvSpPr>
          <p:nvPr/>
        </p:nvSpPr>
        <p:spPr bwMode="auto">
          <a:xfrm>
            <a:off x="2946400" y="152400"/>
            <a:ext cx="5994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/>
                <a:cs typeface="Arial" panose="020B0604020202020204"/>
              </a:rPr>
              <a:t>TIẾP SỨC</a:t>
            </a:r>
          </a:p>
        </p:txBody>
      </p:sp>
      <p:graphicFrame>
        <p:nvGraphicFramePr>
          <p:cNvPr id="45122" name="Group 66"/>
          <p:cNvGraphicFramePr>
            <a:graphicFrameLocks noGrp="1"/>
          </p:cNvGraphicFramePr>
          <p:nvPr>
            <p:ph sz="half" idx="1"/>
          </p:nvPr>
        </p:nvGraphicFramePr>
        <p:xfrm>
          <a:off x="609600" y="2027239"/>
          <a:ext cx="11176000" cy="4525963"/>
        </p:xfrm>
        <a:graphic>
          <a:graphicData uri="http://schemas.openxmlformats.org/drawingml/2006/table">
            <a:tbl>
              <a:tblPr/>
              <a:tblGrid>
                <a:gridCol w="5338233"/>
                <a:gridCol w="5837767"/>
              </a:tblGrid>
              <a:tr h="1155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Biểu hiện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Giữ chữ tín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 Biểu hiện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Không giữ chữ tín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0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109" name="Oval 53"/>
          <p:cNvSpPr>
            <a:spLocks noChangeArrowheads="1"/>
          </p:cNvSpPr>
          <p:nvPr/>
        </p:nvSpPr>
        <p:spPr bwMode="auto">
          <a:xfrm>
            <a:off x="1625600" y="1219200"/>
            <a:ext cx="1930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45110" name="Text Box 54"/>
          <p:cNvSpPr txBox="1">
            <a:spLocks noChangeArrowheads="1"/>
          </p:cNvSpPr>
          <p:nvPr/>
        </p:nvSpPr>
        <p:spPr bwMode="auto">
          <a:xfrm>
            <a:off x="1828800" y="1371600"/>
            <a:ext cx="152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3333FF"/>
                </a:solidFill>
                <a:latin typeface="Tahoma" panose="020B0604030504040204" pitchFamily="34" charset="0"/>
              </a:rPr>
              <a:t>ĐỘI A</a:t>
            </a:r>
          </a:p>
        </p:txBody>
      </p:sp>
      <p:sp>
        <p:nvSpPr>
          <p:cNvPr id="45112" name="Oval 56"/>
          <p:cNvSpPr>
            <a:spLocks noChangeArrowheads="1"/>
          </p:cNvSpPr>
          <p:nvPr/>
        </p:nvSpPr>
        <p:spPr bwMode="auto">
          <a:xfrm>
            <a:off x="8229600" y="1295400"/>
            <a:ext cx="1930400" cy="762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45113" name="Text Box 57"/>
          <p:cNvSpPr txBox="1">
            <a:spLocks noChangeArrowheads="1"/>
          </p:cNvSpPr>
          <p:nvPr/>
        </p:nvSpPr>
        <p:spPr bwMode="auto">
          <a:xfrm>
            <a:off x="8432800" y="1447800"/>
            <a:ext cx="152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3333FF"/>
                </a:solidFill>
                <a:latin typeface="Tahoma" panose="020B0604030504040204" pitchFamily="34" charset="0"/>
              </a:rPr>
              <a:t>ĐỘI B</a:t>
            </a:r>
          </a:p>
        </p:txBody>
      </p:sp>
      <p:pic>
        <p:nvPicPr>
          <p:cNvPr id="11" name="Picture 8" descr="Digit 1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947" y="317500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0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5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45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45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85" grpId="0" animBg="1"/>
      <p:bldP spid="45109" grpId="0" animBg="1"/>
      <p:bldP spid="45110" grpId="0"/>
      <p:bldP spid="45112" grpId="0" animBg="1"/>
      <p:bldP spid="451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6" idx="0"/>
          </p:cNvCxnSpPr>
          <p:nvPr/>
        </p:nvCxnSpPr>
        <p:spPr>
          <a:xfrm flipH="1">
            <a:off x="6087291" y="1"/>
            <a:ext cx="8710" cy="70147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" y="1"/>
            <a:ext cx="6087290" cy="47026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04710" y="1"/>
            <a:ext cx="6087290" cy="47026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470263"/>
            <a:ext cx="6087290" cy="63877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13419" y="470262"/>
            <a:ext cx="6087290" cy="63877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Lười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biếng</a:t>
            </a: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……..</a:t>
            </a: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Vi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</a:p>
          <a:p>
            <a:pPr algn="just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Left Arrow 1">
            <a:hlinkClick r:id="rId2" action="ppaction://hlinksldjump"/>
          </p:cNvPr>
          <p:cNvSpPr/>
          <p:nvPr/>
        </p:nvSpPr>
        <p:spPr>
          <a:xfrm>
            <a:off x="11470510" y="6122760"/>
            <a:ext cx="721489" cy="64264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508970" y="0"/>
            <a:ext cx="7615645" cy="8420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 – BÀI 4: GIỮ CHỮ TÍN</a:t>
            </a:r>
          </a:p>
        </p:txBody>
      </p:sp>
      <p:sp>
        <p:nvSpPr>
          <p:cNvPr id="21" name="Text Box 1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0" y="842052"/>
            <a:ext cx="5512526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HỌC: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ct val="50000"/>
              </a:spcBef>
            </a:pPr>
            <a:endParaRPr lang="en-US" alt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 Box 1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-117231" y="1410138"/>
            <a:ext cx="5512526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14350" indent="-514350" algn="l">
              <a:spcBef>
                <a:spcPct val="50000"/>
              </a:spcBef>
              <a:buAutoNum type="arabicPeriod"/>
            </a:pP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 algn="l">
              <a:spcBef>
                <a:spcPct val="50000"/>
              </a:spcBef>
              <a:buAutoNum type="arabicPeriod"/>
            </a:pPr>
            <a:endParaRPr lang="en-US" alt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>
              <a:spcBef>
                <a:spcPct val="50000"/>
              </a:spcBef>
              <a:buAutoNum type="arabicPeriod"/>
            </a:pP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ct val="50000"/>
              </a:spcBef>
            </a:pPr>
            <a:endParaRPr lang="en-US" alt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Text Box 1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" y="2679060"/>
            <a:ext cx="6736465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endParaRPr lang="fr-FR" altLang="en-US" sz="3200" i="1" dirty="0" smtClean="0"/>
          </a:p>
          <a:p>
            <a:pPr marL="457200" indent="-457200">
              <a:buFontTx/>
              <a:buChar char="-"/>
            </a:pPr>
            <a:endParaRPr lang="fr-FR" altLang="en-US" sz="3200" i="1" dirty="0"/>
          </a:p>
          <a:p>
            <a:pPr marL="457200" indent="-457200">
              <a:buFontTx/>
              <a:buChar char="-"/>
            </a:pPr>
            <a:r>
              <a:rPr lang="fr-FR" altLang="en-US" sz="3200" i="1" dirty="0" err="1" smtClean="0"/>
              <a:t>Sẽ</a:t>
            </a:r>
            <a:r>
              <a:rPr lang="fr-FR" altLang="en-US" sz="3200" i="1" dirty="0" smtClean="0"/>
              <a:t> </a:t>
            </a:r>
            <a:r>
              <a:rPr lang="fr-FR" altLang="en-US" sz="3200" i="1" dirty="0" err="1"/>
              <a:t>được</a:t>
            </a:r>
            <a:r>
              <a:rPr lang="fr-FR" altLang="en-US" sz="3200" i="1" dirty="0"/>
              <a:t> </a:t>
            </a:r>
            <a:r>
              <a:rPr lang="fr-FR" altLang="en-US" sz="3200" i="1" dirty="0" err="1"/>
              <a:t>mọi</a:t>
            </a:r>
            <a:r>
              <a:rPr lang="fr-FR" altLang="en-US" sz="3200" i="1" dirty="0"/>
              <a:t> </a:t>
            </a:r>
            <a:r>
              <a:rPr lang="fr-FR" altLang="en-US" sz="3200" i="1" dirty="0" err="1"/>
              <a:t>người</a:t>
            </a:r>
            <a:r>
              <a:rPr lang="fr-FR" altLang="en-US" sz="3200" i="1" dirty="0"/>
              <a:t> tin </a:t>
            </a:r>
            <a:r>
              <a:rPr lang="fr-FR" altLang="en-US" sz="3200" i="1" dirty="0" err="1"/>
              <a:t>cậy</a:t>
            </a:r>
            <a:r>
              <a:rPr lang="fr-FR" altLang="en-US" sz="3200" i="1" dirty="0"/>
              <a:t>, </a:t>
            </a:r>
            <a:r>
              <a:rPr lang="fr-FR" altLang="en-US" sz="3200" i="1" dirty="0" err="1"/>
              <a:t>tín</a:t>
            </a:r>
            <a:r>
              <a:rPr lang="fr-FR" altLang="en-US" sz="3200" i="1" dirty="0"/>
              <a:t> </a:t>
            </a:r>
            <a:r>
              <a:rPr lang="fr-FR" altLang="en-US" sz="3200" i="1" dirty="0" err="1" smtClean="0"/>
              <a:t>nhiệm</a:t>
            </a:r>
            <a:r>
              <a:rPr lang="fr-FR" altLang="en-US" sz="3200" i="1" dirty="0" smtClean="0"/>
              <a:t> </a:t>
            </a:r>
            <a:r>
              <a:rPr lang="fr-FR" altLang="en-US" sz="3200" i="1" dirty="0" err="1"/>
              <a:t>của</a:t>
            </a:r>
            <a:r>
              <a:rPr lang="fr-FR" altLang="en-US" sz="3200" i="1" dirty="0"/>
              <a:t> </a:t>
            </a:r>
            <a:r>
              <a:rPr lang="fr-FR" altLang="en-US" sz="3200" i="1" dirty="0" err="1"/>
              <a:t>người</a:t>
            </a:r>
            <a:r>
              <a:rPr lang="fr-FR" altLang="en-US" sz="3200" i="1" dirty="0"/>
              <a:t> </a:t>
            </a:r>
            <a:r>
              <a:rPr lang="fr-FR" altLang="en-US" sz="3200" i="1" dirty="0" err="1"/>
              <a:t>khác</a:t>
            </a:r>
            <a:r>
              <a:rPr lang="fr-FR" altLang="en-US" sz="3200" i="1" dirty="0"/>
              <a:t> </a:t>
            </a:r>
            <a:r>
              <a:rPr lang="fr-FR" altLang="en-US" sz="3200" i="1" dirty="0" err="1"/>
              <a:t>với</a:t>
            </a:r>
            <a:r>
              <a:rPr lang="fr-FR" altLang="en-US" sz="3200" i="1" dirty="0"/>
              <a:t> </a:t>
            </a:r>
            <a:r>
              <a:rPr lang="fr-FR" altLang="en-US" sz="3200" i="1" dirty="0" err="1" smtClean="0"/>
              <a:t>mình</a:t>
            </a:r>
            <a:r>
              <a:rPr lang="fr-FR" altLang="en-US" sz="3200" i="1" dirty="0" smtClean="0"/>
              <a:t>.</a:t>
            </a:r>
          </a:p>
          <a:p>
            <a:pPr marL="457200" indent="-457200">
              <a:buFontTx/>
              <a:buChar char="-"/>
            </a:pPr>
            <a:endParaRPr lang="fr-FR" altLang="en-US" sz="3200" i="1" dirty="0"/>
          </a:p>
          <a:p>
            <a:pPr marL="457200" indent="-457200">
              <a:buFontTx/>
              <a:buChar char="-"/>
            </a:pPr>
            <a:endParaRPr lang="fr-FR" altLang="en-US" sz="3200" i="1" dirty="0"/>
          </a:p>
          <a:p>
            <a:pPr marL="457200" indent="-457200">
              <a:buFontTx/>
              <a:buChar char="-"/>
            </a:pPr>
            <a:r>
              <a:rPr lang="fr-FR" altLang="en-US" sz="3200" i="1" dirty="0" err="1" smtClean="0"/>
              <a:t>Giúp</a:t>
            </a:r>
            <a:r>
              <a:rPr lang="fr-FR" altLang="en-US" sz="3200" i="1" dirty="0" smtClean="0"/>
              <a:t> </a:t>
            </a:r>
            <a:r>
              <a:rPr lang="fr-FR" altLang="en-US" sz="3200" i="1" dirty="0" err="1"/>
              <a:t>mọi</a:t>
            </a:r>
            <a:r>
              <a:rPr lang="fr-FR" altLang="en-US" sz="3200" i="1" dirty="0"/>
              <a:t> </a:t>
            </a:r>
            <a:r>
              <a:rPr lang="fr-FR" altLang="en-US" sz="3200" i="1" dirty="0" err="1"/>
              <a:t>người</a:t>
            </a:r>
            <a:r>
              <a:rPr lang="fr-FR" altLang="en-US" sz="3200" i="1" dirty="0"/>
              <a:t> </a:t>
            </a:r>
            <a:r>
              <a:rPr lang="fr-FR" altLang="en-US" sz="3200" i="1" dirty="0" err="1"/>
              <a:t>đoàn</a:t>
            </a:r>
            <a:r>
              <a:rPr lang="fr-FR" altLang="en-US" sz="3200" i="1" dirty="0"/>
              <a:t> </a:t>
            </a:r>
            <a:r>
              <a:rPr lang="fr-FR" altLang="en-US" sz="3200" i="1" dirty="0" err="1"/>
              <a:t>kết</a:t>
            </a:r>
            <a:r>
              <a:rPr lang="fr-FR" altLang="en-US" sz="3200" i="1" dirty="0"/>
              <a:t> </a:t>
            </a:r>
            <a:r>
              <a:rPr lang="fr-FR" altLang="en-US" sz="3200" i="1" dirty="0" err="1"/>
              <a:t>và</a:t>
            </a:r>
            <a:r>
              <a:rPr lang="fr-FR" altLang="en-US" sz="3200" i="1" dirty="0"/>
              <a:t> </a:t>
            </a:r>
            <a:r>
              <a:rPr lang="fr-FR" altLang="en-US" sz="3200" i="1" dirty="0" err="1"/>
              <a:t>dễ</a:t>
            </a:r>
            <a:r>
              <a:rPr lang="fr-FR" altLang="en-US" sz="3200" i="1" dirty="0"/>
              <a:t> </a:t>
            </a:r>
            <a:r>
              <a:rPr lang="fr-FR" altLang="en-US" sz="3200" i="1" dirty="0" err="1"/>
              <a:t>dàng</a:t>
            </a:r>
            <a:r>
              <a:rPr lang="fr-FR" altLang="en-US" sz="3200" i="1" dirty="0"/>
              <a:t> </a:t>
            </a:r>
            <a:r>
              <a:rPr lang="fr-FR" altLang="en-US" sz="3200" i="1" dirty="0" err="1"/>
              <a:t>hợp</a:t>
            </a:r>
            <a:r>
              <a:rPr lang="fr-FR" altLang="en-US" sz="3200" i="1" dirty="0"/>
              <a:t> </a:t>
            </a:r>
            <a:r>
              <a:rPr lang="fr-FR" altLang="en-US" sz="3200" i="1" dirty="0" err="1"/>
              <a:t>tác</a:t>
            </a:r>
            <a:r>
              <a:rPr lang="fr-FR" altLang="en-US" sz="3200" i="1" dirty="0"/>
              <a:t> </a:t>
            </a:r>
            <a:r>
              <a:rPr lang="fr-FR" altLang="en-US" sz="3200" i="1" dirty="0" err="1"/>
              <a:t>với</a:t>
            </a:r>
            <a:r>
              <a:rPr lang="fr-FR" altLang="en-US" sz="3200" i="1" dirty="0"/>
              <a:t> </a:t>
            </a:r>
            <a:r>
              <a:rPr lang="fr-FR" altLang="en-US" sz="3200" i="1" dirty="0" err="1" smtClean="0"/>
              <a:t>nhau</a:t>
            </a:r>
            <a:r>
              <a:rPr lang="fr-FR" altLang="en-US" sz="3200" i="1" dirty="0" smtClean="0"/>
              <a:t>.</a:t>
            </a:r>
          </a:p>
          <a:p>
            <a:pPr marL="457200" indent="-457200">
              <a:buFontTx/>
              <a:buChar char="-"/>
            </a:pPr>
            <a:endParaRPr lang="en-US" altLang="en-US" sz="3200" i="1" dirty="0" smtClean="0"/>
          </a:p>
          <a:p>
            <a:pPr marL="457200" indent="-457200">
              <a:buFontTx/>
              <a:buChar char="-"/>
            </a:pPr>
            <a:endParaRPr lang="en-US" altLang="en-US" sz="3200" i="1" dirty="0"/>
          </a:p>
          <a:p>
            <a:pPr marL="457200" indent="-457200">
              <a:buFontTx/>
              <a:buChar char="-"/>
            </a:pPr>
            <a:endParaRPr lang="en-US" altLang="en-US" sz="3200" i="1" dirty="0" smtClean="0"/>
          </a:p>
          <a:p>
            <a:pPr marL="457200" indent="-457200">
              <a:buFontTx/>
              <a:buChar char="-"/>
            </a:pPr>
            <a:endParaRPr lang="en-US" altLang="en-US" sz="3200" i="1" dirty="0"/>
          </a:p>
        </p:txBody>
      </p:sp>
      <p:sp>
        <p:nvSpPr>
          <p:cNvPr id="8" name="Text Box 1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-111361" y="1980824"/>
            <a:ext cx="6559860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Ý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ct val="50000"/>
              </a:spcBef>
            </a:pPr>
            <a:endParaRPr lang="en-US" altLang="en-US" sz="2400" b="1" i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144" y="995423"/>
            <a:ext cx="5104436" cy="5185457"/>
          </a:xfrm>
          <a:prstGeom prst="rect">
            <a:avLst/>
          </a:prstGeom>
        </p:spPr>
      </p:pic>
      <p:sp>
        <p:nvSpPr>
          <p:cNvPr id="2" name="Left Arrow 1">
            <a:hlinkClick r:id="rId5" action="ppaction://hlinksldjump"/>
          </p:cNvPr>
          <p:cNvSpPr/>
          <p:nvPr/>
        </p:nvSpPr>
        <p:spPr>
          <a:xfrm>
            <a:off x="4311652" y="6134579"/>
            <a:ext cx="824613" cy="59030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647114" y="168812"/>
            <a:ext cx="9855423" cy="2509074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647114" y="3332480"/>
            <a:ext cx="585869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fr-FR" altLang="en-US" sz="2400" b="1" i="1" dirty="0">
                <a:solidFill>
                  <a:srgbClr val="003399"/>
                </a:solidFill>
              </a:rPr>
              <a:t>- </a:t>
            </a:r>
            <a:r>
              <a:rPr lang="fr-FR" altLang="en-US" sz="3600" b="1" i="1" dirty="0" err="1">
                <a:solidFill>
                  <a:srgbClr val="003399"/>
                </a:solidFill>
              </a:rPr>
              <a:t>Làm</a:t>
            </a:r>
            <a:r>
              <a:rPr lang="fr-FR" altLang="en-US" sz="3600" b="1" i="1" dirty="0">
                <a:solidFill>
                  <a:srgbClr val="003399"/>
                </a:solidFill>
              </a:rPr>
              <a:t> </a:t>
            </a:r>
            <a:r>
              <a:rPr lang="fr-FR" altLang="en-US" sz="3600" b="1" i="1" dirty="0" err="1">
                <a:solidFill>
                  <a:srgbClr val="003399"/>
                </a:solidFill>
              </a:rPr>
              <a:t>tốt</a:t>
            </a:r>
            <a:r>
              <a:rPr lang="fr-FR" altLang="en-US" sz="3600" b="1" i="1" dirty="0">
                <a:solidFill>
                  <a:srgbClr val="003399"/>
                </a:solidFill>
              </a:rPr>
              <a:t> </a:t>
            </a:r>
            <a:r>
              <a:rPr lang="fr-FR" altLang="en-US" sz="3600" b="1" i="1" dirty="0" err="1">
                <a:solidFill>
                  <a:srgbClr val="003399"/>
                </a:solidFill>
              </a:rPr>
              <a:t>nghĩa</a:t>
            </a:r>
            <a:r>
              <a:rPr lang="fr-FR" altLang="en-US" sz="3600" b="1" i="1" dirty="0">
                <a:solidFill>
                  <a:srgbClr val="003399"/>
                </a:solidFill>
              </a:rPr>
              <a:t> </a:t>
            </a:r>
            <a:r>
              <a:rPr lang="fr-FR" altLang="en-US" sz="3600" b="1" i="1" dirty="0" err="1">
                <a:solidFill>
                  <a:srgbClr val="003399"/>
                </a:solidFill>
              </a:rPr>
              <a:t>vụ</a:t>
            </a:r>
            <a:r>
              <a:rPr lang="fr-FR" altLang="en-US" sz="3600" b="1" i="1" dirty="0">
                <a:solidFill>
                  <a:srgbClr val="003399"/>
                </a:solidFill>
              </a:rPr>
              <a:t> </a:t>
            </a:r>
            <a:r>
              <a:rPr lang="fr-FR" altLang="en-US" sz="3600" b="1" i="1" dirty="0" err="1">
                <a:solidFill>
                  <a:srgbClr val="003399"/>
                </a:solidFill>
              </a:rPr>
              <a:t>của</a:t>
            </a:r>
            <a:r>
              <a:rPr lang="fr-FR" altLang="en-US" sz="3600" b="1" i="1" dirty="0">
                <a:solidFill>
                  <a:srgbClr val="003399"/>
                </a:solidFill>
              </a:rPr>
              <a:t> </a:t>
            </a:r>
            <a:r>
              <a:rPr lang="fr-FR" altLang="en-US" sz="3600" b="1" i="1" dirty="0" err="1" smtClean="0">
                <a:solidFill>
                  <a:srgbClr val="003399"/>
                </a:solidFill>
              </a:rPr>
              <a:t>mình</a:t>
            </a:r>
            <a:r>
              <a:rPr lang="fr-FR" altLang="en-US" sz="3600" b="1" i="1" dirty="0" smtClean="0">
                <a:solidFill>
                  <a:srgbClr val="003399"/>
                </a:solidFill>
              </a:rPr>
              <a:t> .</a:t>
            </a:r>
            <a:endParaRPr lang="fr-FR" altLang="en-US" sz="3600" b="1" i="1" dirty="0">
              <a:solidFill>
                <a:srgbClr val="003399"/>
              </a:solidFill>
            </a:endParaRPr>
          </a:p>
          <a:p>
            <a:pPr algn="l" eaLnBrk="1" hangingPunct="1"/>
            <a:r>
              <a:rPr lang="fr-FR" altLang="en-US" sz="3600" b="1" i="1" dirty="0">
                <a:solidFill>
                  <a:srgbClr val="003399"/>
                </a:solidFill>
              </a:rPr>
              <a:t>- </a:t>
            </a:r>
            <a:r>
              <a:rPr lang="fr-FR" altLang="en-US" sz="3600" b="1" i="1" dirty="0" err="1">
                <a:solidFill>
                  <a:srgbClr val="003399"/>
                </a:solidFill>
              </a:rPr>
              <a:t>Hoàn</a:t>
            </a:r>
            <a:r>
              <a:rPr lang="fr-FR" altLang="en-US" sz="3600" b="1" i="1" dirty="0">
                <a:solidFill>
                  <a:srgbClr val="003399"/>
                </a:solidFill>
              </a:rPr>
              <a:t> </a:t>
            </a:r>
            <a:r>
              <a:rPr lang="fr-FR" altLang="en-US" sz="3600" b="1" i="1" dirty="0" err="1">
                <a:solidFill>
                  <a:srgbClr val="003399"/>
                </a:solidFill>
              </a:rPr>
              <a:t>thành</a:t>
            </a:r>
            <a:r>
              <a:rPr lang="fr-FR" altLang="en-US" sz="3600" b="1" i="1" dirty="0">
                <a:solidFill>
                  <a:srgbClr val="003399"/>
                </a:solidFill>
              </a:rPr>
              <a:t> </a:t>
            </a:r>
            <a:r>
              <a:rPr lang="fr-FR" altLang="en-US" sz="3600" b="1" i="1" dirty="0" err="1">
                <a:solidFill>
                  <a:srgbClr val="003399"/>
                </a:solidFill>
              </a:rPr>
              <a:t>nhiệm</a:t>
            </a:r>
            <a:r>
              <a:rPr lang="fr-FR" altLang="en-US" sz="3600" b="1" i="1" dirty="0">
                <a:solidFill>
                  <a:srgbClr val="003399"/>
                </a:solidFill>
              </a:rPr>
              <a:t> </a:t>
            </a:r>
            <a:r>
              <a:rPr lang="fr-FR" altLang="en-US" sz="3600" b="1" i="1" dirty="0" err="1">
                <a:solidFill>
                  <a:srgbClr val="003399"/>
                </a:solidFill>
              </a:rPr>
              <a:t>vụ</a:t>
            </a:r>
            <a:r>
              <a:rPr lang="fr-FR" altLang="en-US" sz="3600" b="1" i="1" dirty="0">
                <a:solidFill>
                  <a:srgbClr val="003399"/>
                </a:solidFill>
              </a:rPr>
              <a:t>.</a:t>
            </a:r>
          </a:p>
          <a:p>
            <a:pPr algn="l" eaLnBrk="1" hangingPunct="1"/>
            <a:r>
              <a:rPr lang="fr-FR" altLang="en-US" sz="3600" b="1" i="1" dirty="0">
                <a:solidFill>
                  <a:srgbClr val="003399"/>
                </a:solidFill>
              </a:rPr>
              <a:t>- </a:t>
            </a:r>
            <a:r>
              <a:rPr lang="fr-FR" altLang="en-US" sz="3600" b="1" i="1" dirty="0" err="1">
                <a:solidFill>
                  <a:srgbClr val="003399"/>
                </a:solidFill>
              </a:rPr>
              <a:t>Giữ</a:t>
            </a:r>
            <a:r>
              <a:rPr lang="fr-FR" altLang="en-US" sz="3600" b="1" i="1" dirty="0">
                <a:solidFill>
                  <a:srgbClr val="003399"/>
                </a:solidFill>
              </a:rPr>
              <a:t> </a:t>
            </a:r>
            <a:r>
              <a:rPr lang="fr-FR" altLang="en-US" sz="3600" b="1" i="1" dirty="0" err="1">
                <a:solidFill>
                  <a:srgbClr val="003399"/>
                </a:solidFill>
              </a:rPr>
              <a:t>lời</a:t>
            </a:r>
            <a:r>
              <a:rPr lang="fr-FR" altLang="en-US" sz="3600" b="1" i="1" dirty="0">
                <a:solidFill>
                  <a:srgbClr val="003399"/>
                </a:solidFill>
              </a:rPr>
              <a:t> </a:t>
            </a:r>
            <a:r>
              <a:rPr lang="fr-FR" altLang="en-US" sz="3600" b="1" i="1" dirty="0" err="1" smtClean="0">
                <a:solidFill>
                  <a:srgbClr val="003399"/>
                </a:solidFill>
              </a:rPr>
              <a:t>hứa</a:t>
            </a:r>
            <a:r>
              <a:rPr lang="fr-FR" altLang="en-US" sz="3600" b="1" i="1" dirty="0" smtClean="0">
                <a:solidFill>
                  <a:srgbClr val="003399"/>
                </a:solidFill>
              </a:rPr>
              <a:t> .</a:t>
            </a:r>
            <a:endParaRPr lang="fr-FR" altLang="en-US" sz="3600" b="1" i="1" dirty="0">
              <a:solidFill>
                <a:srgbClr val="003399"/>
              </a:solidFill>
            </a:endParaRPr>
          </a:p>
          <a:p>
            <a:pPr algn="l" eaLnBrk="1" hangingPunct="1"/>
            <a:r>
              <a:rPr lang="fr-FR" altLang="en-US" sz="3600" b="1" i="1" dirty="0">
                <a:solidFill>
                  <a:srgbClr val="003399"/>
                </a:solidFill>
              </a:rPr>
              <a:t>- </a:t>
            </a:r>
            <a:r>
              <a:rPr lang="en-US" altLang="en-US" sz="3600" b="1" i="1" dirty="0" err="1" smtClean="0">
                <a:solidFill>
                  <a:srgbClr val="003399"/>
                </a:solidFill>
              </a:rPr>
              <a:t>Đúng</a:t>
            </a:r>
            <a:r>
              <a:rPr lang="en-US" altLang="en-US" sz="3600" b="1" i="1" dirty="0" smtClean="0">
                <a:solidFill>
                  <a:srgbClr val="003399"/>
                </a:solidFill>
              </a:rPr>
              <a:t> </a:t>
            </a:r>
            <a:r>
              <a:rPr lang="en-US" altLang="en-US" sz="3600" b="1" i="1" dirty="0" err="1" smtClean="0">
                <a:solidFill>
                  <a:srgbClr val="003399"/>
                </a:solidFill>
              </a:rPr>
              <a:t>hẹn</a:t>
            </a:r>
            <a:r>
              <a:rPr lang="en-US" altLang="en-US" sz="3600" b="1" i="1" dirty="0" smtClean="0">
                <a:solidFill>
                  <a:srgbClr val="003399"/>
                </a:solidFill>
              </a:rPr>
              <a:t> </a:t>
            </a:r>
            <a:endParaRPr lang="en-US" altLang="en-US" sz="3600" b="1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17231" y="-295421"/>
            <a:ext cx="12309231" cy="71534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508970" y="0"/>
            <a:ext cx="7615645" cy="8420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 – BÀI 4: GIỮ CHỮ TÍN</a:t>
            </a:r>
          </a:p>
        </p:txBody>
      </p:sp>
      <p:sp>
        <p:nvSpPr>
          <p:cNvPr id="21" name="Text Box 1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0" y="842052"/>
            <a:ext cx="5512526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NỘI DUNG BÀI HỌC: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ct val="50000"/>
              </a:spcBef>
            </a:pPr>
            <a:endParaRPr lang="en-US" alt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 Box 1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-117231" y="1410138"/>
            <a:ext cx="5512526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ct val="50000"/>
              </a:spcBef>
            </a:pPr>
            <a:endParaRPr lang="en-US" alt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 Box 1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-117233" y="1948096"/>
            <a:ext cx="6583345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alt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ct val="50000"/>
              </a:spcBef>
            </a:pPr>
            <a:endParaRPr lang="en-US" altLang="en-US" sz="2400" b="1" i="1" dirty="0">
              <a:solidFill>
                <a:srgbClr val="FF0000"/>
              </a:solidFill>
            </a:endParaRPr>
          </a:p>
        </p:txBody>
      </p:sp>
      <p:sp>
        <p:nvSpPr>
          <p:cNvPr id="9" name="Text Box 1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-117234" y="2302039"/>
            <a:ext cx="658334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Ý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giừ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10" name="Text Box 1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-117233" y="3632355"/>
            <a:ext cx="11939285" cy="206210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altLang="en-US" sz="3200" i="1" dirty="0"/>
              <a:t>- </a:t>
            </a:r>
            <a:r>
              <a:rPr lang="fr-FR" altLang="en-US" sz="3200" b="1" i="1" dirty="0" err="1" smtClean="0">
                <a:solidFill>
                  <a:schemeClr val="tx1"/>
                </a:solidFill>
              </a:rPr>
              <a:t>Làm</a:t>
            </a:r>
            <a:r>
              <a:rPr lang="fr-FR" altLang="en-US" sz="3200" b="1" i="1" dirty="0" smtClean="0">
                <a:solidFill>
                  <a:schemeClr val="tx1"/>
                </a:solidFill>
              </a:rPr>
              <a:t> </a:t>
            </a:r>
            <a:r>
              <a:rPr lang="fr-FR" altLang="en-US" sz="3200" b="1" i="1" dirty="0" err="1" smtClean="0">
                <a:solidFill>
                  <a:schemeClr val="tx1"/>
                </a:solidFill>
              </a:rPr>
              <a:t>tốt</a:t>
            </a:r>
            <a:r>
              <a:rPr lang="fr-FR" altLang="en-US" sz="3200" b="1" i="1" dirty="0" smtClean="0">
                <a:solidFill>
                  <a:schemeClr val="tx1"/>
                </a:solidFill>
              </a:rPr>
              <a:t> </a:t>
            </a:r>
            <a:r>
              <a:rPr lang="fr-FR" altLang="en-US" sz="3200" b="1" i="1" dirty="0" err="1" smtClean="0">
                <a:solidFill>
                  <a:schemeClr val="tx1"/>
                </a:solidFill>
              </a:rPr>
              <a:t>chức</a:t>
            </a:r>
            <a:r>
              <a:rPr lang="fr-FR" altLang="en-US" sz="3200" b="1" i="1" dirty="0" smtClean="0">
                <a:solidFill>
                  <a:schemeClr val="tx1"/>
                </a:solidFill>
              </a:rPr>
              <a:t> </a:t>
            </a:r>
            <a:r>
              <a:rPr lang="fr-FR" altLang="en-US" sz="3200" b="1" i="1" dirty="0" err="1" smtClean="0">
                <a:solidFill>
                  <a:schemeClr val="tx1"/>
                </a:solidFill>
              </a:rPr>
              <a:t>trách</a:t>
            </a:r>
            <a:r>
              <a:rPr lang="fr-FR" altLang="en-US" sz="3200" b="1" i="1" dirty="0" smtClean="0">
                <a:solidFill>
                  <a:schemeClr val="tx1"/>
                </a:solidFill>
              </a:rPr>
              <a:t>, </a:t>
            </a:r>
            <a:r>
              <a:rPr lang="fr-FR" altLang="en-US" sz="3200" b="1" i="1" dirty="0" err="1" smtClean="0">
                <a:solidFill>
                  <a:schemeClr val="tx1"/>
                </a:solidFill>
              </a:rPr>
              <a:t>nhiệm</a:t>
            </a:r>
            <a:r>
              <a:rPr lang="fr-FR" altLang="en-US" sz="3200" b="1" i="1" dirty="0" smtClean="0">
                <a:solidFill>
                  <a:schemeClr val="tx1"/>
                </a:solidFill>
              </a:rPr>
              <a:t> </a:t>
            </a:r>
            <a:r>
              <a:rPr lang="fr-FR" altLang="en-US" sz="3200" b="1" i="1" dirty="0" err="1" smtClean="0">
                <a:solidFill>
                  <a:schemeClr val="tx1"/>
                </a:solidFill>
              </a:rPr>
              <a:t>vụ</a:t>
            </a:r>
            <a:r>
              <a:rPr lang="fr-FR" altLang="en-US" sz="3200" b="1" i="1" dirty="0" smtClean="0">
                <a:solidFill>
                  <a:schemeClr val="tx1"/>
                </a:solidFill>
              </a:rPr>
              <a:t> </a:t>
            </a:r>
            <a:r>
              <a:rPr lang="fr-FR" altLang="en-US" sz="3200" b="1" i="1" dirty="0" err="1" smtClean="0">
                <a:solidFill>
                  <a:schemeClr val="tx1"/>
                </a:solidFill>
              </a:rPr>
              <a:t>của</a:t>
            </a:r>
            <a:r>
              <a:rPr lang="fr-FR" altLang="en-US" sz="3200" b="1" i="1" dirty="0" smtClean="0">
                <a:solidFill>
                  <a:schemeClr val="tx1"/>
                </a:solidFill>
              </a:rPr>
              <a:t>  </a:t>
            </a:r>
            <a:r>
              <a:rPr lang="fr-FR" altLang="en-US" sz="3200" b="1" i="1" dirty="0" err="1" smtClean="0">
                <a:solidFill>
                  <a:schemeClr val="tx1"/>
                </a:solidFill>
              </a:rPr>
              <a:t>mình</a:t>
            </a:r>
            <a:r>
              <a:rPr lang="fr-FR" altLang="en-US" sz="3200" b="1" i="1" dirty="0" smtClean="0">
                <a:solidFill>
                  <a:schemeClr val="tx1"/>
                </a:solidFill>
              </a:rPr>
              <a:t> .</a:t>
            </a:r>
            <a:endParaRPr lang="fr-FR" altLang="en-US" sz="3200" b="1" i="1" dirty="0">
              <a:solidFill>
                <a:schemeClr val="tx1"/>
              </a:solidFill>
            </a:endParaRPr>
          </a:p>
          <a:p>
            <a:r>
              <a:rPr lang="fr-FR" altLang="en-US" sz="3200" b="1" i="1" dirty="0" smtClean="0">
                <a:solidFill>
                  <a:schemeClr val="tx1"/>
                </a:solidFill>
              </a:rPr>
              <a:t>- </a:t>
            </a:r>
            <a:r>
              <a:rPr lang="fr-FR" altLang="en-US" sz="3200" b="1" i="1" dirty="0" err="1" smtClean="0">
                <a:solidFill>
                  <a:schemeClr val="tx1"/>
                </a:solidFill>
              </a:rPr>
              <a:t>Giữ</a:t>
            </a:r>
            <a:r>
              <a:rPr lang="fr-FR" altLang="en-US" sz="3200" b="1" i="1" dirty="0" smtClean="0">
                <a:solidFill>
                  <a:schemeClr val="tx1"/>
                </a:solidFill>
              </a:rPr>
              <a:t> </a:t>
            </a:r>
            <a:r>
              <a:rPr lang="fr-FR" altLang="en-US" sz="3200" b="1" i="1" dirty="0" err="1" smtClean="0">
                <a:solidFill>
                  <a:schemeClr val="tx1"/>
                </a:solidFill>
              </a:rPr>
              <a:t>đúng</a:t>
            </a:r>
            <a:r>
              <a:rPr lang="fr-FR" altLang="en-US" sz="3200" b="1" i="1" dirty="0" smtClean="0">
                <a:solidFill>
                  <a:schemeClr val="tx1"/>
                </a:solidFill>
              </a:rPr>
              <a:t> </a:t>
            </a:r>
            <a:r>
              <a:rPr lang="fr-FR" altLang="en-US" sz="3200" b="1" i="1" dirty="0" err="1" smtClean="0">
                <a:solidFill>
                  <a:schemeClr val="tx1"/>
                </a:solidFill>
              </a:rPr>
              <a:t>lời</a:t>
            </a:r>
            <a:r>
              <a:rPr lang="fr-FR" altLang="en-US" sz="3200" b="1" i="1" dirty="0" smtClean="0">
                <a:solidFill>
                  <a:schemeClr val="tx1"/>
                </a:solidFill>
              </a:rPr>
              <a:t> </a:t>
            </a:r>
            <a:r>
              <a:rPr lang="fr-FR" altLang="en-US" sz="3200" b="1" i="1" dirty="0" err="1" smtClean="0">
                <a:solidFill>
                  <a:schemeClr val="tx1"/>
                </a:solidFill>
              </a:rPr>
              <a:t>hứa</a:t>
            </a:r>
            <a:r>
              <a:rPr lang="fr-FR" altLang="en-US" sz="3200" b="1" i="1" dirty="0" smtClean="0">
                <a:solidFill>
                  <a:schemeClr val="tx1"/>
                </a:solidFill>
              </a:rPr>
              <a:t>, </a:t>
            </a:r>
            <a:r>
              <a:rPr lang="fr-FR" altLang="en-US" sz="3200" b="1" i="1" dirty="0" err="1" smtClean="0">
                <a:solidFill>
                  <a:schemeClr val="tx1"/>
                </a:solidFill>
              </a:rPr>
              <a:t>đúng</a:t>
            </a:r>
            <a:r>
              <a:rPr lang="fr-FR" altLang="en-US" sz="3200" b="1" i="1" dirty="0" smtClean="0">
                <a:solidFill>
                  <a:schemeClr val="tx1"/>
                </a:solidFill>
              </a:rPr>
              <a:t> </a:t>
            </a:r>
            <a:r>
              <a:rPr lang="fr-FR" altLang="en-US" sz="3200" b="1" i="1" dirty="0" err="1" smtClean="0">
                <a:solidFill>
                  <a:schemeClr val="tx1"/>
                </a:solidFill>
              </a:rPr>
              <a:t>hẹn</a:t>
            </a:r>
            <a:r>
              <a:rPr lang="fr-FR" altLang="en-US" sz="3200" b="1" i="1" dirty="0" smtClean="0">
                <a:solidFill>
                  <a:schemeClr val="tx1"/>
                </a:solidFill>
              </a:rPr>
              <a:t> </a:t>
            </a:r>
            <a:r>
              <a:rPr lang="fr-FR" altLang="en-US" sz="3200" b="1" i="1" dirty="0" err="1" smtClean="0">
                <a:solidFill>
                  <a:schemeClr val="tx1"/>
                </a:solidFill>
              </a:rPr>
              <a:t>trong</a:t>
            </a:r>
            <a:r>
              <a:rPr lang="fr-FR" altLang="en-US" sz="3200" b="1" i="1" dirty="0" smtClean="0">
                <a:solidFill>
                  <a:schemeClr val="tx1"/>
                </a:solidFill>
              </a:rPr>
              <a:t> </a:t>
            </a:r>
            <a:r>
              <a:rPr lang="fr-FR" altLang="en-US" sz="3200" b="1" i="1" dirty="0" err="1" smtClean="0">
                <a:solidFill>
                  <a:schemeClr val="tx1"/>
                </a:solidFill>
              </a:rPr>
              <a:t>các</a:t>
            </a:r>
            <a:r>
              <a:rPr lang="fr-FR" altLang="en-US" sz="3200" b="1" i="1" dirty="0" smtClean="0">
                <a:solidFill>
                  <a:schemeClr val="tx1"/>
                </a:solidFill>
              </a:rPr>
              <a:t> </a:t>
            </a:r>
            <a:r>
              <a:rPr lang="fr-FR" altLang="en-US" sz="3200" b="1" i="1" dirty="0" err="1" smtClean="0">
                <a:solidFill>
                  <a:schemeClr val="tx1"/>
                </a:solidFill>
              </a:rPr>
              <a:t>mối</a:t>
            </a:r>
            <a:r>
              <a:rPr lang="fr-FR" altLang="en-US" sz="3200" b="1" i="1" dirty="0" smtClean="0">
                <a:solidFill>
                  <a:schemeClr val="tx1"/>
                </a:solidFill>
              </a:rPr>
              <a:t> </a:t>
            </a:r>
            <a:r>
              <a:rPr lang="fr-FR" altLang="en-US" sz="3200" b="1" i="1" dirty="0" err="1" smtClean="0">
                <a:solidFill>
                  <a:schemeClr val="tx1"/>
                </a:solidFill>
              </a:rPr>
              <a:t>quan</a:t>
            </a:r>
            <a:r>
              <a:rPr lang="fr-FR" altLang="en-US" sz="3200" b="1" i="1" dirty="0" smtClean="0">
                <a:solidFill>
                  <a:schemeClr val="tx1"/>
                </a:solidFill>
              </a:rPr>
              <a:t> </a:t>
            </a:r>
            <a:r>
              <a:rPr lang="fr-FR" altLang="en-US" sz="3200" b="1" i="1" dirty="0" err="1" smtClean="0">
                <a:solidFill>
                  <a:schemeClr val="tx1"/>
                </a:solidFill>
              </a:rPr>
              <a:t>hệ</a:t>
            </a:r>
            <a:r>
              <a:rPr lang="fr-FR" altLang="en-US" sz="3200" b="1" i="1" dirty="0" smtClean="0">
                <a:solidFill>
                  <a:schemeClr val="tx1"/>
                </a:solidFill>
              </a:rPr>
              <a:t> </a:t>
            </a:r>
            <a:r>
              <a:rPr lang="fr-FR" altLang="en-US" sz="3200" b="1" i="1" dirty="0" err="1" smtClean="0">
                <a:solidFill>
                  <a:schemeClr val="tx1"/>
                </a:solidFill>
              </a:rPr>
              <a:t>với</a:t>
            </a:r>
            <a:r>
              <a:rPr lang="fr-FR" altLang="en-US" sz="3200" b="1" i="1" dirty="0" smtClean="0">
                <a:solidFill>
                  <a:schemeClr val="tx1"/>
                </a:solidFill>
              </a:rPr>
              <a:t> </a:t>
            </a:r>
            <a:r>
              <a:rPr lang="fr-FR" altLang="en-US" sz="3200" b="1" i="1" dirty="0" err="1" smtClean="0">
                <a:solidFill>
                  <a:schemeClr val="tx1"/>
                </a:solidFill>
              </a:rPr>
              <a:t>mọi</a:t>
            </a:r>
            <a:r>
              <a:rPr lang="fr-FR" altLang="en-US" sz="3200" b="1" i="1" dirty="0" smtClean="0">
                <a:solidFill>
                  <a:schemeClr val="tx1"/>
                </a:solidFill>
              </a:rPr>
              <a:t> </a:t>
            </a:r>
            <a:r>
              <a:rPr lang="fr-FR" altLang="en-US" sz="3200" b="1" i="1" dirty="0" err="1" smtClean="0">
                <a:solidFill>
                  <a:schemeClr val="tx1"/>
                </a:solidFill>
              </a:rPr>
              <a:t>người</a:t>
            </a:r>
            <a:r>
              <a:rPr lang="fr-FR" altLang="en-US" sz="3200" b="1" i="1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altLang="en-US" sz="3200" b="1" i="1" dirty="0" err="1" smtClean="0">
                <a:solidFill>
                  <a:schemeClr val="tx1"/>
                </a:solidFill>
              </a:rPr>
              <a:t>Giữ</a:t>
            </a:r>
            <a:r>
              <a:rPr lang="en-US" altLang="en-US" sz="3200" b="1" i="1" dirty="0" smtClean="0">
                <a:solidFill>
                  <a:schemeClr val="tx1"/>
                </a:solidFill>
              </a:rPr>
              <a:t> </a:t>
            </a:r>
            <a:r>
              <a:rPr lang="en-US" altLang="en-US" sz="3200" b="1" i="1" dirty="0" err="1" smtClean="0">
                <a:solidFill>
                  <a:schemeClr val="tx1"/>
                </a:solidFill>
              </a:rPr>
              <a:t>được</a:t>
            </a:r>
            <a:r>
              <a:rPr lang="en-US" altLang="en-US" sz="3200" b="1" i="1" dirty="0" smtClean="0">
                <a:solidFill>
                  <a:schemeClr val="tx1"/>
                </a:solidFill>
              </a:rPr>
              <a:t> </a:t>
            </a:r>
            <a:r>
              <a:rPr lang="en-US" altLang="en-US" sz="3200" b="1" i="1" dirty="0" err="1" smtClean="0">
                <a:solidFill>
                  <a:schemeClr val="tx1"/>
                </a:solidFill>
              </a:rPr>
              <a:t>lòng</a:t>
            </a:r>
            <a:r>
              <a:rPr lang="en-US" altLang="en-US" sz="3200" b="1" i="1" dirty="0" smtClean="0">
                <a:solidFill>
                  <a:schemeClr val="tx1"/>
                </a:solidFill>
              </a:rPr>
              <a:t> tin.</a:t>
            </a:r>
          </a:p>
          <a:p>
            <a:pPr marL="457200" indent="-457200">
              <a:buFontTx/>
              <a:buChar char="-"/>
            </a:pPr>
            <a:r>
              <a:rPr lang="en-US" altLang="en-US" sz="3200" b="1" i="1" dirty="0" err="1" smtClean="0">
                <a:solidFill>
                  <a:schemeClr val="tx1"/>
                </a:solidFill>
              </a:rPr>
              <a:t>Đúng</a:t>
            </a:r>
            <a:r>
              <a:rPr lang="en-US" altLang="en-US" sz="3200" b="1" i="1" dirty="0" smtClean="0">
                <a:solidFill>
                  <a:schemeClr val="tx1"/>
                </a:solidFill>
              </a:rPr>
              <a:t> </a:t>
            </a:r>
            <a:r>
              <a:rPr lang="en-US" altLang="en-US" sz="3200" b="1" i="1" dirty="0" err="1" smtClean="0">
                <a:solidFill>
                  <a:schemeClr val="tx1"/>
                </a:solidFill>
              </a:rPr>
              <a:t>hẹn</a:t>
            </a:r>
            <a:r>
              <a:rPr lang="en-US" altLang="en-US" sz="3200" b="1" i="1" dirty="0" smtClean="0">
                <a:solidFill>
                  <a:schemeClr val="tx1"/>
                </a:solidFill>
              </a:rPr>
              <a:t> </a:t>
            </a:r>
            <a:r>
              <a:rPr lang="en-US" altLang="en-US" sz="3200" b="1" i="1" dirty="0" err="1" smtClean="0">
                <a:solidFill>
                  <a:schemeClr val="tx1"/>
                </a:solidFill>
              </a:rPr>
              <a:t>trong</a:t>
            </a:r>
            <a:r>
              <a:rPr lang="en-US" altLang="en-US" sz="3200" b="1" i="1" dirty="0" smtClean="0">
                <a:solidFill>
                  <a:schemeClr val="tx1"/>
                </a:solidFill>
              </a:rPr>
              <a:t> </a:t>
            </a:r>
            <a:r>
              <a:rPr lang="en-US" altLang="en-US" sz="3200" b="1" i="1" dirty="0" err="1" smtClean="0">
                <a:solidFill>
                  <a:schemeClr val="tx1"/>
                </a:solidFill>
              </a:rPr>
              <a:t>mọi</a:t>
            </a:r>
            <a:r>
              <a:rPr lang="en-US" altLang="en-US" sz="3200" b="1" i="1" dirty="0" smtClean="0">
                <a:solidFill>
                  <a:schemeClr val="tx1"/>
                </a:solidFill>
              </a:rPr>
              <a:t> </a:t>
            </a:r>
            <a:r>
              <a:rPr lang="en-US" altLang="en-US" sz="3200" b="1" i="1" dirty="0" err="1" smtClean="0">
                <a:solidFill>
                  <a:schemeClr val="tx1"/>
                </a:solidFill>
              </a:rPr>
              <a:t>mối</a:t>
            </a:r>
            <a:r>
              <a:rPr lang="en-US" altLang="en-US" sz="3200" b="1" i="1" dirty="0" smtClean="0">
                <a:solidFill>
                  <a:schemeClr val="tx1"/>
                </a:solidFill>
              </a:rPr>
              <a:t> </a:t>
            </a:r>
            <a:r>
              <a:rPr lang="en-US" altLang="en-US" sz="3200" b="1" i="1" dirty="0" err="1" smtClean="0">
                <a:solidFill>
                  <a:schemeClr val="tx1"/>
                </a:solidFill>
              </a:rPr>
              <a:t>quan</a:t>
            </a:r>
            <a:r>
              <a:rPr lang="en-US" altLang="en-US" sz="3200" b="1" i="1" dirty="0" smtClean="0">
                <a:solidFill>
                  <a:schemeClr val="tx1"/>
                </a:solidFill>
              </a:rPr>
              <a:t> </a:t>
            </a:r>
            <a:r>
              <a:rPr lang="en-US" altLang="en-US" sz="3200" b="1" i="1" dirty="0" err="1" smtClean="0">
                <a:solidFill>
                  <a:schemeClr val="tx1"/>
                </a:solidFill>
              </a:rPr>
              <a:t>hệ</a:t>
            </a:r>
            <a:r>
              <a:rPr lang="en-US" altLang="en-US" sz="3200" b="1" i="1" dirty="0" smtClean="0">
                <a:solidFill>
                  <a:schemeClr val="tx1"/>
                </a:solidFill>
              </a:rPr>
              <a:t> .</a:t>
            </a:r>
            <a:endParaRPr lang="en-US" altLang="en-US" sz="3200" b="1" i="1" dirty="0">
              <a:solidFill>
                <a:schemeClr val="tx1"/>
              </a:solidFill>
            </a:endParaRPr>
          </a:p>
        </p:txBody>
      </p:sp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11424213" y="6018835"/>
            <a:ext cx="312516" cy="4861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1285</Words>
  <Application>Microsoft Office PowerPoint</Application>
  <PresentationFormat>Custom</PresentationFormat>
  <Paragraphs>138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AutoBVT</cp:lastModifiedBy>
  <cp:revision>143</cp:revision>
  <dcterms:created xsi:type="dcterms:W3CDTF">2020-08-25T03:47:00Z</dcterms:created>
  <dcterms:modified xsi:type="dcterms:W3CDTF">2021-09-25T17:11:35Z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