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8" r:id="rId5"/>
    <p:sldMasterId id="2147483710" r:id="rId6"/>
    <p:sldMasterId id="2147483722" r:id="rId7"/>
    <p:sldMasterId id="2147483734" r:id="rId8"/>
    <p:sldMasterId id="2147483746" r:id="rId9"/>
    <p:sldMasterId id="2147483758" r:id="rId10"/>
    <p:sldMasterId id="2147483770" r:id="rId11"/>
  </p:sldMasterIdLst>
  <p:notesMasterIdLst>
    <p:notesMasterId r:id="rId45"/>
  </p:notesMasterIdLst>
  <p:sldIdLst>
    <p:sldId id="355" r:id="rId12"/>
    <p:sldId id="356" r:id="rId13"/>
    <p:sldId id="271" r:id="rId14"/>
    <p:sldId id="367" r:id="rId15"/>
    <p:sldId id="357" r:id="rId16"/>
    <p:sldId id="358" r:id="rId17"/>
    <p:sldId id="359" r:id="rId18"/>
    <p:sldId id="272" r:id="rId19"/>
    <p:sldId id="348" r:id="rId20"/>
    <p:sldId id="339" r:id="rId21"/>
    <p:sldId id="360" r:id="rId22"/>
    <p:sldId id="361" r:id="rId23"/>
    <p:sldId id="362" r:id="rId24"/>
    <p:sldId id="363" r:id="rId25"/>
    <p:sldId id="364" r:id="rId26"/>
    <p:sldId id="366" r:id="rId27"/>
    <p:sldId id="370" r:id="rId28"/>
    <p:sldId id="350" r:id="rId29"/>
    <p:sldId id="368" r:id="rId30"/>
    <p:sldId id="353" r:id="rId31"/>
    <p:sldId id="369" r:id="rId32"/>
    <p:sldId id="334" r:id="rId33"/>
    <p:sldId id="352" r:id="rId34"/>
    <p:sldId id="371" r:id="rId35"/>
    <p:sldId id="374" r:id="rId36"/>
    <p:sldId id="375" r:id="rId37"/>
    <p:sldId id="341" r:id="rId38"/>
    <p:sldId id="347" r:id="rId39"/>
    <p:sldId id="372" r:id="rId40"/>
    <p:sldId id="354" r:id="rId41"/>
    <p:sldId id="344" r:id="rId42"/>
    <p:sldId id="342" r:id="rId43"/>
    <p:sldId id="349" r:id="rId44"/>
  </p:sldIdLst>
  <p:sldSz cx="9144000" cy="5143500" type="screen16x9"/>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VnTime" pitchFamily="34" charset="0"/>
        <a:ea typeface="+mn-ea"/>
        <a:cs typeface="+mn-cs"/>
      </a:defRPr>
    </a:lvl1pPr>
    <a:lvl2pPr marL="456926" algn="l" rtl="0" fontAlgn="base">
      <a:spcBef>
        <a:spcPct val="0"/>
      </a:spcBef>
      <a:spcAft>
        <a:spcPct val="0"/>
      </a:spcAft>
      <a:defRPr kern="1200">
        <a:solidFill>
          <a:schemeClr val="tx1"/>
        </a:solidFill>
        <a:latin typeface=".VnTime" pitchFamily="34" charset="0"/>
        <a:ea typeface="+mn-ea"/>
        <a:cs typeface="+mn-cs"/>
      </a:defRPr>
    </a:lvl2pPr>
    <a:lvl3pPr marL="913883" algn="l" rtl="0" fontAlgn="base">
      <a:spcBef>
        <a:spcPct val="0"/>
      </a:spcBef>
      <a:spcAft>
        <a:spcPct val="0"/>
      </a:spcAft>
      <a:defRPr kern="1200">
        <a:solidFill>
          <a:schemeClr val="tx1"/>
        </a:solidFill>
        <a:latin typeface=".VnTime" pitchFamily="34" charset="0"/>
        <a:ea typeface="+mn-ea"/>
        <a:cs typeface="+mn-cs"/>
      </a:defRPr>
    </a:lvl3pPr>
    <a:lvl4pPr marL="1370818" algn="l" rtl="0" fontAlgn="base">
      <a:spcBef>
        <a:spcPct val="0"/>
      </a:spcBef>
      <a:spcAft>
        <a:spcPct val="0"/>
      </a:spcAft>
      <a:defRPr kern="1200">
        <a:solidFill>
          <a:schemeClr val="tx1"/>
        </a:solidFill>
        <a:latin typeface=".VnTime" pitchFamily="34" charset="0"/>
        <a:ea typeface="+mn-ea"/>
        <a:cs typeface="+mn-cs"/>
      </a:defRPr>
    </a:lvl4pPr>
    <a:lvl5pPr marL="1827764" algn="l" rtl="0" fontAlgn="base">
      <a:spcBef>
        <a:spcPct val="0"/>
      </a:spcBef>
      <a:spcAft>
        <a:spcPct val="0"/>
      </a:spcAft>
      <a:defRPr kern="1200">
        <a:solidFill>
          <a:schemeClr val="tx1"/>
        </a:solidFill>
        <a:latin typeface=".VnTime" pitchFamily="34" charset="0"/>
        <a:ea typeface="+mn-ea"/>
        <a:cs typeface="+mn-cs"/>
      </a:defRPr>
    </a:lvl5pPr>
    <a:lvl6pPr marL="2284689" algn="l" defTabSz="913883" rtl="0" eaLnBrk="1" latinLnBrk="0" hangingPunct="1">
      <a:defRPr kern="1200">
        <a:solidFill>
          <a:schemeClr val="tx1"/>
        </a:solidFill>
        <a:latin typeface=".VnTime" pitchFamily="34" charset="0"/>
        <a:ea typeface="+mn-ea"/>
        <a:cs typeface="+mn-cs"/>
      </a:defRPr>
    </a:lvl6pPr>
    <a:lvl7pPr marL="2741615" algn="l" defTabSz="913883" rtl="0" eaLnBrk="1" latinLnBrk="0" hangingPunct="1">
      <a:defRPr kern="1200">
        <a:solidFill>
          <a:schemeClr val="tx1"/>
        </a:solidFill>
        <a:latin typeface=".VnTime" pitchFamily="34" charset="0"/>
        <a:ea typeface="+mn-ea"/>
        <a:cs typeface="+mn-cs"/>
      </a:defRPr>
    </a:lvl7pPr>
    <a:lvl8pPr marL="3198560" algn="l" defTabSz="913883" rtl="0" eaLnBrk="1" latinLnBrk="0" hangingPunct="1">
      <a:defRPr kern="1200">
        <a:solidFill>
          <a:schemeClr val="tx1"/>
        </a:solidFill>
        <a:latin typeface=".VnTime" pitchFamily="34" charset="0"/>
        <a:ea typeface="+mn-ea"/>
        <a:cs typeface="+mn-cs"/>
      </a:defRPr>
    </a:lvl8pPr>
    <a:lvl9pPr marL="3655496" algn="l" defTabSz="913883" rtl="0" eaLnBrk="1" latinLnBrk="0" hangingPunct="1">
      <a:defRPr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A0FEBF"/>
    <a:srgbClr val="66FF33"/>
    <a:srgbClr val="FFFF00"/>
    <a:srgbClr val="FF33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4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5917E179-2C0E-4A55-A262-31C1CB7FBBE0}" type="slidenum">
              <a:rPr lang="en-US"/>
              <a:pPr>
                <a:defRPr/>
              </a:pPr>
              <a:t>‹#›</a:t>
            </a:fld>
            <a:endParaRPr lang="en-US"/>
          </a:p>
        </p:txBody>
      </p:sp>
    </p:spTree>
    <p:extLst>
      <p:ext uri="{BB962C8B-B14F-4D97-AF65-F5344CB8AC3E}">
        <p14:creationId xmlns:p14="http://schemas.microsoft.com/office/powerpoint/2010/main" val="2983727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 pitchFamily="34" charset="0"/>
        <a:ea typeface="+mn-ea"/>
        <a:cs typeface="+mn-cs"/>
      </a:defRPr>
    </a:lvl1pPr>
    <a:lvl2pPr marL="456926" algn="l" rtl="0" eaLnBrk="0" fontAlgn="base" hangingPunct="0">
      <a:spcBef>
        <a:spcPct val="30000"/>
      </a:spcBef>
      <a:spcAft>
        <a:spcPct val="0"/>
      </a:spcAft>
      <a:defRPr sz="1200" kern="1200">
        <a:solidFill>
          <a:schemeClr val="tx1"/>
        </a:solidFill>
        <a:latin typeface=".VnTime" pitchFamily="34" charset="0"/>
        <a:ea typeface="+mn-ea"/>
        <a:cs typeface="+mn-cs"/>
      </a:defRPr>
    </a:lvl2pPr>
    <a:lvl3pPr marL="913883" algn="l" rtl="0" eaLnBrk="0" fontAlgn="base" hangingPunct="0">
      <a:spcBef>
        <a:spcPct val="30000"/>
      </a:spcBef>
      <a:spcAft>
        <a:spcPct val="0"/>
      </a:spcAft>
      <a:defRPr sz="1200" kern="1200">
        <a:solidFill>
          <a:schemeClr val="tx1"/>
        </a:solidFill>
        <a:latin typeface=".VnTime" pitchFamily="34" charset="0"/>
        <a:ea typeface="+mn-ea"/>
        <a:cs typeface="+mn-cs"/>
      </a:defRPr>
    </a:lvl3pPr>
    <a:lvl4pPr marL="1370818" algn="l" rtl="0" eaLnBrk="0" fontAlgn="base" hangingPunct="0">
      <a:spcBef>
        <a:spcPct val="30000"/>
      </a:spcBef>
      <a:spcAft>
        <a:spcPct val="0"/>
      </a:spcAft>
      <a:defRPr sz="1200" kern="1200">
        <a:solidFill>
          <a:schemeClr val="tx1"/>
        </a:solidFill>
        <a:latin typeface=".VnTime" pitchFamily="34" charset="0"/>
        <a:ea typeface="+mn-ea"/>
        <a:cs typeface="+mn-cs"/>
      </a:defRPr>
    </a:lvl4pPr>
    <a:lvl5pPr marL="1827764" algn="l" rtl="0" eaLnBrk="0" fontAlgn="base" hangingPunct="0">
      <a:spcBef>
        <a:spcPct val="30000"/>
      </a:spcBef>
      <a:spcAft>
        <a:spcPct val="0"/>
      </a:spcAft>
      <a:defRPr sz="1200" kern="1200">
        <a:solidFill>
          <a:schemeClr val="tx1"/>
        </a:solidFill>
        <a:latin typeface=".VnTime" pitchFamily="34" charset="0"/>
        <a:ea typeface="+mn-ea"/>
        <a:cs typeface="+mn-cs"/>
      </a:defRPr>
    </a:lvl5pPr>
    <a:lvl6pPr marL="2284689" algn="l" defTabSz="913883" rtl="0" eaLnBrk="1" latinLnBrk="0" hangingPunct="1">
      <a:defRPr sz="1200" kern="1200">
        <a:solidFill>
          <a:schemeClr val="tx1"/>
        </a:solidFill>
        <a:latin typeface="+mn-lt"/>
        <a:ea typeface="+mn-ea"/>
        <a:cs typeface="+mn-cs"/>
      </a:defRPr>
    </a:lvl6pPr>
    <a:lvl7pPr marL="2741615" algn="l" defTabSz="913883" rtl="0" eaLnBrk="1" latinLnBrk="0" hangingPunct="1">
      <a:defRPr sz="1200" kern="1200">
        <a:solidFill>
          <a:schemeClr val="tx1"/>
        </a:solidFill>
        <a:latin typeface="+mn-lt"/>
        <a:ea typeface="+mn-ea"/>
        <a:cs typeface="+mn-cs"/>
      </a:defRPr>
    </a:lvl7pPr>
    <a:lvl8pPr marL="3198560" algn="l" defTabSz="913883" rtl="0" eaLnBrk="1" latinLnBrk="0" hangingPunct="1">
      <a:defRPr sz="1200" kern="1200">
        <a:solidFill>
          <a:schemeClr val="tx1"/>
        </a:solidFill>
        <a:latin typeface="+mn-lt"/>
        <a:ea typeface="+mn-ea"/>
        <a:cs typeface="+mn-cs"/>
      </a:defRPr>
    </a:lvl8pPr>
    <a:lvl9pPr marL="3655496" algn="l" defTabSz="91388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926" indent="0" algn="ctr">
              <a:buNone/>
              <a:defRPr/>
            </a:lvl2pPr>
            <a:lvl3pPr marL="913883" indent="0" algn="ctr">
              <a:buNone/>
              <a:defRPr/>
            </a:lvl3pPr>
            <a:lvl4pPr marL="1370818" indent="0" algn="ctr">
              <a:buNone/>
              <a:defRPr/>
            </a:lvl4pPr>
            <a:lvl5pPr marL="1827764" indent="0" algn="ctr">
              <a:buNone/>
              <a:defRPr/>
            </a:lvl5pPr>
            <a:lvl6pPr marL="2284689" indent="0" algn="ctr">
              <a:buNone/>
              <a:defRPr/>
            </a:lvl6pPr>
            <a:lvl7pPr marL="2741615" indent="0" algn="ctr">
              <a:buNone/>
              <a:defRPr/>
            </a:lvl7pPr>
            <a:lvl8pPr marL="3198560" indent="0" algn="ctr">
              <a:buNone/>
              <a:defRPr/>
            </a:lvl8pPr>
            <a:lvl9pPr marL="36554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FA3DC8-4134-43B6-8D0A-4A466D5B82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04F1B-FDE4-49A7-9DCD-0CEAE1F37D9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620BF-51DB-4F6F-9068-3548C5B8D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0538844-1129-4C67-B3CD-107C201BF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B7228A-EE31-4A2E-B7FB-682B7159E372}"/>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EB01B3A-A902-489D-8743-2C779E79527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52CA452-B9EE-430D-9726-F4CF4EB728AB}"/>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1159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FEF322-3697-4319-BCF4-D42523EBE947}"/>
              </a:ext>
            </a:extLst>
          </p:cNvPr>
          <p:cNvSpPr>
            <a:spLocks noGrp="1"/>
          </p:cNvSpPr>
          <p:nvPr>
            <p:ph type="title" orient="vert"/>
          </p:nvPr>
        </p:nvSpPr>
        <p:spPr>
          <a:xfrm>
            <a:off x="6543676" y="273871"/>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2CF2A7-1528-45D0-94F8-024904A22285}"/>
              </a:ext>
            </a:extLst>
          </p:cNvPr>
          <p:cNvSpPr>
            <a:spLocks noGrp="1"/>
          </p:cNvSpPr>
          <p:nvPr>
            <p:ph type="body" orient="vert" idx="1"/>
          </p:nvPr>
        </p:nvSpPr>
        <p:spPr>
          <a:xfrm>
            <a:off x="628684" y="273871"/>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51F7C7-7208-4C28-AB60-64CFBF17B8A6}"/>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8EA7966-6D36-4DBA-AD7B-9DEA580E7D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36BFCD7-EC07-4361-AE93-5A4BC7DE73EF}"/>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832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5"/>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FE29669-33F5-48DC-8AFB-2357B5A0DBD8}"/>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5875359-1A4B-494F-A114-7CE8EA3D432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2FB8B67-8C09-4496-8896-8AA3F05610F5}"/>
              </a:ext>
            </a:extLst>
          </p:cNvPr>
          <p:cNvSpPr>
            <a:spLocks noGrp="1"/>
          </p:cNvSpPr>
          <p:nvPr>
            <p:ph type="sldNum" sz="quarter" idx="12"/>
          </p:nvPr>
        </p:nvSpPr>
        <p:spPr/>
        <p:txBody>
          <a:bodyPr/>
          <a:lstStyle>
            <a:lvl1pPr>
              <a:defRPr/>
            </a:lvl1pPr>
          </a:lstStyle>
          <a:p>
            <a:fld id="{56B67EF6-B8CB-4174-AD64-0A91E5537B6E}" type="slidenum">
              <a:rPr lang="en-US" altLang="en-US"/>
              <a:pPr/>
              <a:t>‹#›</a:t>
            </a:fld>
            <a:endParaRPr lang="en-US" altLang="en-US"/>
          </a:p>
        </p:txBody>
      </p:sp>
    </p:spTree>
    <p:extLst>
      <p:ext uri="{BB962C8B-B14F-4D97-AF65-F5344CB8AC3E}">
        <p14:creationId xmlns:p14="http://schemas.microsoft.com/office/powerpoint/2010/main" val="42558964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9FA1DC-385D-4F26-B1F2-97944B8F1B35}"/>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9C2FBA4-FDA3-48B7-8B12-9FD25085ADA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242C547-2EE6-4D94-B1E3-F07E47CB5973}"/>
              </a:ext>
            </a:extLst>
          </p:cNvPr>
          <p:cNvSpPr>
            <a:spLocks noGrp="1"/>
          </p:cNvSpPr>
          <p:nvPr>
            <p:ph type="sldNum" sz="quarter" idx="12"/>
          </p:nvPr>
        </p:nvSpPr>
        <p:spPr/>
        <p:txBody>
          <a:bodyPr/>
          <a:lstStyle>
            <a:lvl1pPr>
              <a:defRPr/>
            </a:lvl1pPr>
          </a:lstStyle>
          <a:p>
            <a:fld id="{6A49D641-3CD6-4D0B-8843-B681BF2DDA81}" type="slidenum">
              <a:rPr lang="en-US" altLang="en-US"/>
              <a:pPr/>
              <a:t>‹#›</a:t>
            </a:fld>
            <a:endParaRPr lang="en-US" altLang="en-US"/>
          </a:p>
        </p:txBody>
      </p:sp>
    </p:spTree>
    <p:extLst>
      <p:ext uri="{BB962C8B-B14F-4D97-AF65-F5344CB8AC3E}">
        <p14:creationId xmlns:p14="http://schemas.microsoft.com/office/powerpoint/2010/main" val="33088315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00"/>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48" indent="0">
              <a:buNone/>
              <a:defRPr sz="1400">
                <a:solidFill>
                  <a:schemeClr val="tx1">
                    <a:tint val="75000"/>
                  </a:schemeClr>
                </a:solidFill>
              </a:defRPr>
            </a:lvl2pPr>
            <a:lvl3pPr marL="685698" indent="0">
              <a:buNone/>
              <a:defRPr sz="1200">
                <a:solidFill>
                  <a:schemeClr val="tx1">
                    <a:tint val="75000"/>
                  </a:schemeClr>
                </a:solidFill>
              </a:defRPr>
            </a:lvl3pPr>
            <a:lvl4pPr marL="1028547" indent="0">
              <a:buNone/>
              <a:defRPr sz="1100">
                <a:solidFill>
                  <a:schemeClr val="tx1">
                    <a:tint val="75000"/>
                  </a:schemeClr>
                </a:solidFill>
              </a:defRPr>
            </a:lvl4pPr>
            <a:lvl5pPr marL="1371396" indent="0">
              <a:buNone/>
              <a:defRPr sz="1100">
                <a:solidFill>
                  <a:schemeClr val="tx1">
                    <a:tint val="75000"/>
                  </a:schemeClr>
                </a:solidFill>
              </a:defRPr>
            </a:lvl5pPr>
            <a:lvl6pPr marL="1714247" indent="0">
              <a:buNone/>
              <a:defRPr sz="1100">
                <a:solidFill>
                  <a:schemeClr val="tx1">
                    <a:tint val="75000"/>
                  </a:schemeClr>
                </a:solidFill>
              </a:defRPr>
            </a:lvl6pPr>
            <a:lvl7pPr marL="2057093" indent="0">
              <a:buNone/>
              <a:defRPr sz="1100">
                <a:solidFill>
                  <a:schemeClr val="tx1">
                    <a:tint val="75000"/>
                  </a:schemeClr>
                </a:solidFill>
              </a:defRPr>
            </a:lvl7pPr>
            <a:lvl8pPr marL="2399940" indent="0">
              <a:buNone/>
              <a:defRPr sz="1100">
                <a:solidFill>
                  <a:schemeClr val="tx1">
                    <a:tint val="75000"/>
                  </a:schemeClr>
                </a:solidFill>
              </a:defRPr>
            </a:lvl8pPr>
            <a:lvl9pPr marL="2742788" indent="0">
              <a:buNone/>
              <a:defRPr sz="1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8A844E-ECEB-48ED-A1FE-B5E6A731C8D5}"/>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5450FB6-7B79-4395-A60D-4875F9EB0D2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732826-EDFA-49D5-B0AA-BA9495E736EF}"/>
              </a:ext>
            </a:extLst>
          </p:cNvPr>
          <p:cNvSpPr>
            <a:spLocks noGrp="1"/>
          </p:cNvSpPr>
          <p:nvPr>
            <p:ph type="sldNum" sz="quarter" idx="12"/>
          </p:nvPr>
        </p:nvSpPr>
        <p:spPr/>
        <p:txBody>
          <a:bodyPr/>
          <a:lstStyle>
            <a:lvl1pPr>
              <a:defRPr/>
            </a:lvl1pPr>
          </a:lstStyle>
          <a:p>
            <a:fld id="{99798FF1-DF3B-4394-AF76-05BA7B881FBF}" type="slidenum">
              <a:rPr lang="en-US" altLang="en-US"/>
              <a:pPr/>
              <a:t>‹#›</a:t>
            </a:fld>
            <a:endParaRPr lang="en-US" altLang="en-US"/>
          </a:p>
        </p:txBody>
      </p:sp>
    </p:spTree>
    <p:extLst>
      <p:ext uri="{BB962C8B-B14F-4D97-AF65-F5344CB8AC3E}">
        <p14:creationId xmlns:p14="http://schemas.microsoft.com/office/powerpoint/2010/main" val="3268958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39850D6-D6AA-43FA-A22B-196400DCEA04}"/>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32BA6C4E-4D5A-42C2-B75F-ECBA9FA1CAD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90EA2FB2-544D-40AC-9A12-C66DDC2285BA}"/>
              </a:ext>
            </a:extLst>
          </p:cNvPr>
          <p:cNvSpPr>
            <a:spLocks noGrp="1"/>
          </p:cNvSpPr>
          <p:nvPr>
            <p:ph type="sldNum" sz="quarter" idx="12"/>
          </p:nvPr>
        </p:nvSpPr>
        <p:spPr/>
        <p:txBody>
          <a:bodyPr/>
          <a:lstStyle>
            <a:lvl1pPr>
              <a:defRPr/>
            </a:lvl1pPr>
          </a:lstStyle>
          <a:p>
            <a:fld id="{A3CE6CD9-18DD-460D-AD2C-45B4B094A08D}" type="slidenum">
              <a:rPr lang="en-US" altLang="en-US"/>
              <a:pPr/>
              <a:t>‹#›</a:t>
            </a:fld>
            <a:endParaRPr lang="en-US" altLang="en-US"/>
          </a:p>
        </p:txBody>
      </p:sp>
    </p:spTree>
    <p:extLst>
      <p:ext uri="{BB962C8B-B14F-4D97-AF65-F5344CB8AC3E}">
        <p14:creationId xmlns:p14="http://schemas.microsoft.com/office/powerpoint/2010/main" val="29423734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26" y="1151335"/>
            <a:ext cx="4040189" cy="479822"/>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26" y="1631156"/>
            <a:ext cx="4040189"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DD61F43-AB53-453F-B221-E19009C0211A}"/>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xmlns="" id="{1182781F-92CE-4E73-9D8F-2C8BE45BB6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xmlns="" id="{1F11AD75-0F6F-4867-BA2F-689B953A069D}"/>
              </a:ext>
            </a:extLst>
          </p:cNvPr>
          <p:cNvSpPr>
            <a:spLocks noGrp="1"/>
          </p:cNvSpPr>
          <p:nvPr>
            <p:ph type="sldNum" sz="quarter" idx="12"/>
          </p:nvPr>
        </p:nvSpPr>
        <p:spPr/>
        <p:txBody>
          <a:bodyPr/>
          <a:lstStyle>
            <a:lvl1pPr>
              <a:defRPr/>
            </a:lvl1pPr>
          </a:lstStyle>
          <a:p>
            <a:fld id="{C46006A6-C9CF-4414-8EE5-C5C9FEC817DA}" type="slidenum">
              <a:rPr lang="en-US" altLang="en-US"/>
              <a:pPr/>
              <a:t>‹#›</a:t>
            </a:fld>
            <a:endParaRPr lang="en-US" altLang="en-US"/>
          </a:p>
        </p:txBody>
      </p:sp>
    </p:spTree>
    <p:extLst>
      <p:ext uri="{BB962C8B-B14F-4D97-AF65-F5344CB8AC3E}">
        <p14:creationId xmlns:p14="http://schemas.microsoft.com/office/powerpoint/2010/main" val="13411104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370D0A9C-949E-45BE-BC97-55DB476FC98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xmlns="" id="{69D9762E-2C6B-4398-956C-F4CC50B21EB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xmlns="" id="{0A03D195-BB35-4E46-9ED4-FF9656AAC8D9}"/>
              </a:ext>
            </a:extLst>
          </p:cNvPr>
          <p:cNvSpPr>
            <a:spLocks noGrp="1"/>
          </p:cNvSpPr>
          <p:nvPr>
            <p:ph type="sldNum" sz="quarter" idx="12"/>
          </p:nvPr>
        </p:nvSpPr>
        <p:spPr/>
        <p:txBody>
          <a:bodyPr/>
          <a:lstStyle>
            <a:lvl1pPr>
              <a:defRPr/>
            </a:lvl1pPr>
          </a:lstStyle>
          <a:p>
            <a:fld id="{42F4C9BB-C406-420F-8E04-A147BD436A0D}" type="slidenum">
              <a:rPr lang="en-US" altLang="en-US"/>
              <a:pPr/>
              <a:t>‹#›</a:t>
            </a:fld>
            <a:endParaRPr lang="en-US" altLang="en-US"/>
          </a:p>
        </p:txBody>
      </p:sp>
    </p:spTree>
    <p:extLst>
      <p:ext uri="{BB962C8B-B14F-4D97-AF65-F5344CB8AC3E}">
        <p14:creationId xmlns:p14="http://schemas.microsoft.com/office/powerpoint/2010/main" val="803405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50077C7-4D31-4B20-ACA2-DB8BBA0E4772}"/>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7017AC94-A623-401D-A995-DAFBB71BE33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0F279146-F13A-4FD6-AEF3-68747B42BCB8}"/>
              </a:ext>
            </a:extLst>
          </p:cNvPr>
          <p:cNvSpPr>
            <a:spLocks noGrp="1"/>
          </p:cNvSpPr>
          <p:nvPr>
            <p:ph type="sldNum" sz="quarter" idx="12"/>
          </p:nvPr>
        </p:nvSpPr>
        <p:spPr/>
        <p:txBody>
          <a:bodyPr/>
          <a:lstStyle>
            <a:lvl1pPr>
              <a:defRPr/>
            </a:lvl1pPr>
          </a:lstStyle>
          <a:p>
            <a:fld id="{505860F9-F020-4BA0-8F59-76A9DC0D666D}" type="slidenum">
              <a:rPr lang="en-US" altLang="en-US"/>
              <a:pPr/>
              <a:t>‹#›</a:t>
            </a:fld>
            <a:endParaRPr lang="en-US" altLang="en-US"/>
          </a:p>
        </p:txBody>
      </p:sp>
    </p:spTree>
    <p:extLst>
      <p:ext uri="{BB962C8B-B14F-4D97-AF65-F5344CB8AC3E}">
        <p14:creationId xmlns:p14="http://schemas.microsoft.com/office/powerpoint/2010/main" val="3006852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3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100"/>
            </a:lvl1pPr>
            <a:lvl2pPr marL="342848" indent="0">
              <a:buNone/>
              <a:defRPr sz="900"/>
            </a:lvl2pPr>
            <a:lvl3pPr marL="685698" indent="0">
              <a:buNone/>
              <a:defRPr sz="800"/>
            </a:lvl3pPr>
            <a:lvl4pPr marL="1028547" indent="0">
              <a:buNone/>
              <a:defRPr sz="700"/>
            </a:lvl4pPr>
            <a:lvl5pPr marL="1371396" indent="0">
              <a:buNone/>
              <a:defRPr sz="700"/>
            </a:lvl5pPr>
            <a:lvl6pPr marL="1714247" indent="0">
              <a:buNone/>
              <a:defRPr sz="700"/>
            </a:lvl6pPr>
            <a:lvl7pPr marL="2057093" indent="0">
              <a:buNone/>
              <a:defRPr sz="700"/>
            </a:lvl7pPr>
            <a:lvl8pPr marL="2399940" indent="0">
              <a:buNone/>
              <a:defRPr sz="700"/>
            </a:lvl8pPr>
            <a:lvl9pPr marL="2742788" indent="0">
              <a:buNone/>
              <a:defRPr sz="700"/>
            </a:lvl9pPr>
          </a:lstStyle>
          <a:p>
            <a:pPr lvl="0"/>
            <a:r>
              <a:rPr lang="en-US"/>
              <a:t>Click to edit Master text styles</a:t>
            </a:r>
          </a:p>
        </p:txBody>
      </p:sp>
      <p:sp>
        <p:nvSpPr>
          <p:cNvPr id="5" name="Date Placeholder 3">
            <a:extLst>
              <a:ext uri="{FF2B5EF4-FFF2-40B4-BE49-F238E27FC236}">
                <a16:creationId xmlns:a16="http://schemas.microsoft.com/office/drawing/2014/main" xmlns="" id="{04C5CF67-D16C-4148-BCFE-D36D58BB4BDE}"/>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F206D9CB-E7BF-42E4-8F02-A828D1AC54C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4256A8F7-245E-45D6-9C64-D2DB028F48A6}"/>
              </a:ext>
            </a:extLst>
          </p:cNvPr>
          <p:cNvSpPr>
            <a:spLocks noGrp="1"/>
          </p:cNvSpPr>
          <p:nvPr>
            <p:ph type="sldNum" sz="quarter" idx="12"/>
          </p:nvPr>
        </p:nvSpPr>
        <p:spPr/>
        <p:txBody>
          <a:bodyPr/>
          <a:lstStyle>
            <a:lvl1pPr>
              <a:defRPr/>
            </a:lvl1pPr>
          </a:lstStyle>
          <a:p>
            <a:fld id="{78014436-6397-4A5E-A9F2-EBF46F2BDE83}" type="slidenum">
              <a:rPr lang="en-US" altLang="en-US"/>
              <a:pPr/>
              <a:t>‹#›</a:t>
            </a:fld>
            <a:endParaRPr lang="en-US" altLang="en-US"/>
          </a:p>
        </p:txBody>
      </p:sp>
    </p:spTree>
    <p:extLst>
      <p:ext uri="{BB962C8B-B14F-4D97-AF65-F5344CB8AC3E}">
        <p14:creationId xmlns:p14="http://schemas.microsoft.com/office/powerpoint/2010/main" val="356865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3B889-C2ED-4193-B5C6-E8148C5158CB}"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5"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95" y="459581"/>
            <a:ext cx="5486400" cy="3086100"/>
          </a:xfrm>
        </p:spPr>
        <p:txBody>
          <a:bodyPr rtlCol="0">
            <a:normAutofit/>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pPr lvl="0"/>
            <a:endParaRPr lang="en-US" noProof="0"/>
          </a:p>
        </p:txBody>
      </p:sp>
      <p:sp>
        <p:nvSpPr>
          <p:cNvPr id="4" name="Text Placeholder 3"/>
          <p:cNvSpPr>
            <a:spLocks noGrp="1"/>
          </p:cNvSpPr>
          <p:nvPr>
            <p:ph type="body" sz="half" idx="2"/>
          </p:nvPr>
        </p:nvSpPr>
        <p:spPr>
          <a:xfrm>
            <a:off x="1792295" y="4025525"/>
            <a:ext cx="5486400" cy="603647"/>
          </a:xfrm>
        </p:spPr>
        <p:txBody>
          <a:bodyPr/>
          <a:lstStyle>
            <a:lvl1pPr marL="0" indent="0">
              <a:buNone/>
              <a:defRPr sz="1100"/>
            </a:lvl1pPr>
            <a:lvl2pPr marL="342848" indent="0">
              <a:buNone/>
              <a:defRPr sz="900"/>
            </a:lvl2pPr>
            <a:lvl3pPr marL="685698" indent="0">
              <a:buNone/>
              <a:defRPr sz="800"/>
            </a:lvl3pPr>
            <a:lvl4pPr marL="1028547" indent="0">
              <a:buNone/>
              <a:defRPr sz="700"/>
            </a:lvl4pPr>
            <a:lvl5pPr marL="1371396" indent="0">
              <a:buNone/>
              <a:defRPr sz="700"/>
            </a:lvl5pPr>
            <a:lvl6pPr marL="1714247" indent="0">
              <a:buNone/>
              <a:defRPr sz="700"/>
            </a:lvl6pPr>
            <a:lvl7pPr marL="2057093" indent="0">
              <a:buNone/>
              <a:defRPr sz="700"/>
            </a:lvl7pPr>
            <a:lvl8pPr marL="2399940" indent="0">
              <a:buNone/>
              <a:defRPr sz="700"/>
            </a:lvl8pPr>
            <a:lvl9pPr marL="2742788" indent="0">
              <a:buNone/>
              <a:defRPr sz="700"/>
            </a:lvl9pPr>
          </a:lstStyle>
          <a:p>
            <a:pPr lvl="0"/>
            <a:r>
              <a:rPr lang="en-US"/>
              <a:t>Click to edit Master text styles</a:t>
            </a:r>
          </a:p>
        </p:txBody>
      </p:sp>
      <p:sp>
        <p:nvSpPr>
          <p:cNvPr id="5" name="Date Placeholder 3">
            <a:extLst>
              <a:ext uri="{FF2B5EF4-FFF2-40B4-BE49-F238E27FC236}">
                <a16:creationId xmlns:a16="http://schemas.microsoft.com/office/drawing/2014/main" xmlns="" id="{9AE76DD0-8AED-4B0C-93C3-8E61C2A15B49}"/>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6FEBD7F4-EC81-4098-8837-038ADAB9284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7E0580EC-8D10-43FA-A16F-E73D9AF5CB61}"/>
              </a:ext>
            </a:extLst>
          </p:cNvPr>
          <p:cNvSpPr>
            <a:spLocks noGrp="1"/>
          </p:cNvSpPr>
          <p:nvPr>
            <p:ph type="sldNum" sz="quarter" idx="12"/>
          </p:nvPr>
        </p:nvSpPr>
        <p:spPr/>
        <p:txBody>
          <a:bodyPr/>
          <a:lstStyle>
            <a:lvl1pPr>
              <a:defRPr/>
            </a:lvl1pPr>
          </a:lstStyle>
          <a:p>
            <a:fld id="{9B9E97FE-B474-44B1-B1E4-B2CCBF4C66DC}" type="slidenum">
              <a:rPr lang="en-US" altLang="en-US"/>
              <a:pPr/>
              <a:t>‹#›</a:t>
            </a:fld>
            <a:endParaRPr lang="en-US" altLang="en-US"/>
          </a:p>
        </p:txBody>
      </p:sp>
    </p:spTree>
    <p:extLst>
      <p:ext uri="{BB962C8B-B14F-4D97-AF65-F5344CB8AC3E}">
        <p14:creationId xmlns:p14="http://schemas.microsoft.com/office/powerpoint/2010/main" val="519166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8E649A-BBBE-4422-8536-C5EADB949022}"/>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76B26BD-BCB6-4217-9B00-11046ABE50C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54B116D-52E0-4FDA-90BF-3E46A394771E}"/>
              </a:ext>
            </a:extLst>
          </p:cNvPr>
          <p:cNvSpPr>
            <a:spLocks noGrp="1"/>
          </p:cNvSpPr>
          <p:nvPr>
            <p:ph type="sldNum" sz="quarter" idx="12"/>
          </p:nvPr>
        </p:nvSpPr>
        <p:spPr/>
        <p:txBody>
          <a:bodyPr/>
          <a:lstStyle>
            <a:lvl1pPr>
              <a:defRPr/>
            </a:lvl1pPr>
          </a:lstStyle>
          <a:p>
            <a:fld id="{85E0517A-C13E-41B3-B6CD-D1020E1590CD}" type="slidenum">
              <a:rPr lang="en-US" altLang="en-US"/>
              <a:pPr/>
              <a:t>‹#›</a:t>
            </a:fld>
            <a:endParaRPr lang="en-US" altLang="en-US"/>
          </a:p>
        </p:txBody>
      </p:sp>
    </p:spTree>
    <p:extLst>
      <p:ext uri="{BB962C8B-B14F-4D97-AF65-F5344CB8AC3E}">
        <p14:creationId xmlns:p14="http://schemas.microsoft.com/office/powerpoint/2010/main" val="5632186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04"/>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04"/>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142DC3-163E-410B-8931-791816F39C61}"/>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D06D5C6-0B0E-49DF-8802-5209475B2AB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BDF8251-D768-4016-882A-929A87082ED8}"/>
              </a:ext>
            </a:extLst>
          </p:cNvPr>
          <p:cNvSpPr>
            <a:spLocks noGrp="1"/>
          </p:cNvSpPr>
          <p:nvPr>
            <p:ph type="sldNum" sz="quarter" idx="12"/>
          </p:nvPr>
        </p:nvSpPr>
        <p:spPr/>
        <p:txBody>
          <a:bodyPr/>
          <a:lstStyle>
            <a:lvl1pPr>
              <a:defRPr/>
            </a:lvl1pPr>
          </a:lstStyle>
          <a:p>
            <a:fld id="{6C91729A-5CD3-46CC-8F83-50E642495545}" type="slidenum">
              <a:rPr lang="en-US" altLang="en-US"/>
              <a:pPr/>
              <a:t>‹#›</a:t>
            </a:fld>
            <a:endParaRPr lang="en-US" altLang="en-US"/>
          </a:p>
        </p:txBody>
      </p:sp>
    </p:spTree>
    <p:extLst>
      <p:ext uri="{BB962C8B-B14F-4D97-AF65-F5344CB8AC3E}">
        <p14:creationId xmlns:p14="http://schemas.microsoft.com/office/powerpoint/2010/main" val="7403959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CAE98CD-17D8-4AA5-9528-12977A0DE283}"/>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xmlns="" id="{9DF1CC36-63C1-4EDE-9C43-6BC42C3F484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xmlns=""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xmlns=""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82790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xmlns=""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xmlns=""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xmlns=""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266089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96B5E0A-C347-4FB4-8B04-A73D13578379}"/>
              </a:ext>
            </a:extLst>
          </p:cNvPr>
          <p:cNvSpPr>
            <a:spLocks noGrp="1"/>
          </p:cNvSpPr>
          <p:nvPr>
            <p:ph type="title"/>
          </p:nvPr>
        </p:nvSpPr>
        <p:spPr>
          <a:xfrm>
            <a:off x="623888" y="1282320"/>
            <a:ext cx="7886700" cy="2139553"/>
          </a:xfrm>
        </p:spPr>
        <p:txBody>
          <a:bodyPr anchor="b"/>
          <a:lstStyle>
            <a:lvl1pPr>
              <a:defRPr sz="45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xmlns="" id="{DE146F37-392E-4190-80F4-418A89968F5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xmlns=""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5297577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xmlns="" id="{BB6290C5-5D8E-4AE1-B027-93CCC4147845}"/>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xmlns="" id="{70694B7C-3004-4FBA-AE5C-C45AEC40B96A}"/>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xmlns=""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xmlns=""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568657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2086356-B826-49CC-8317-D0729788D5BD}"/>
              </a:ext>
            </a:extLst>
          </p:cNvPr>
          <p:cNvSpPr>
            <a:spLocks noGrp="1"/>
          </p:cNvSpPr>
          <p:nvPr>
            <p:ph type="title"/>
          </p:nvPr>
        </p:nvSpPr>
        <p:spPr>
          <a:xfrm>
            <a:off x="629841" y="273844"/>
            <a:ext cx="7886700" cy="994172"/>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xmlns="" id="{48022C39-D037-4B18-968D-8017D0EAC9D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078EE168-CF8C-4625-B965-CFB42C41802F}"/>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xmlns="" id="{25849DB4-37B4-4299-BE56-DB48E8E2ABDC}"/>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F5669E05-DD2A-42DC-A120-4A11C4A941D7}"/>
              </a:ext>
            </a:extLst>
          </p:cNvPr>
          <p:cNvSpPr>
            <a:spLocks noGrp="1"/>
          </p:cNvSpPr>
          <p:nvPr>
            <p:ph sz="quarter" idx="4"/>
          </p:nvPr>
        </p:nvSpPr>
        <p:spPr>
          <a:xfrm>
            <a:off x="4629157"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xmlns=""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xmlns=""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xmlns=""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270496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xmlns=""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xmlns=""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xmlns=""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774921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xmlns=""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xmlns=""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26863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CB0735-7150-48E4-BCCC-8E67D9666F2B}"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1785D9-9DBF-491A-AE0B-97C6B74C0F56}"/>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xmlns="" id="{72E168B1-FEDB-4C5F-8EEA-B56661A35A8D}"/>
              </a:ext>
            </a:extLst>
          </p:cNvPr>
          <p:cNvSpPr>
            <a:spLocks noGrp="1"/>
          </p:cNvSpPr>
          <p:nvPr>
            <p:ph idx="1"/>
          </p:nvPr>
        </p:nvSpPr>
        <p:spPr>
          <a:xfrm>
            <a:off x="3887391" y="74058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xmlns="" id="{9CD3CC99-0322-42BA-88FE-62615A472E61}"/>
              </a:ext>
            </a:extLst>
          </p:cNvPr>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xmlns=""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25418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23E975A-C393-4FAA-9529-CE37186C43FF}"/>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xmlns="" id="{81DE22C2-A66F-4C29-8206-5362E465947F}"/>
              </a:ext>
            </a:extLst>
          </p:cNvPr>
          <p:cNvSpPr>
            <a:spLocks noGrp="1"/>
          </p:cNvSpPr>
          <p:nvPr>
            <p:ph type="pic" idx="1"/>
          </p:nvPr>
        </p:nvSpPr>
        <p:spPr>
          <a:xfrm>
            <a:off x="3887391" y="740585"/>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BZ"/>
          </a:p>
        </p:txBody>
      </p:sp>
      <p:sp>
        <p:nvSpPr>
          <p:cNvPr id="4" name="Chỗ dành sẵn cho Văn bản 3">
            <a:extLst>
              <a:ext uri="{FF2B5EF4-FFF2-40B4-BE49-F238E27FC236}">
                <a16:creationId xmlns:a16="http://schemas.microsoft.com/office/drawing/2014/main" xmlns="" id="{E2143205-DD8D-4709-88DB-E54796D2F225}"/>
              </a:ext>
            </a:extLst>
          </p:cNvPr>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xmlns=""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2837316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xmlns=""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xmlns=""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xmlns=""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7128356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07B1077D-7655-4660-9EDF-29C6722C9C0A}"/>
              </a:ext>
            </a:extLst>
          </p:cNvPr>
          <p:cNvSpPr>
            <a:spLocks noGrp="1"/>
          </p:cNvSpPr>
          <p:nvPr>
            <p:ph type="title" orient="vert"/>
          </p:nvPr>
        </p:nvSpPr>
        <p:spPr>
          <a:xfrm>
            <a:off x="6543676" y="273860"/>
            <a:ext cx="1971675" cy="4358879"/>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xmlns="" id="{2EE44F4C-A55A-4263-8F03-81FACDBB34B8}"/>
              </a:ext>
            </a:extLst>
          </p:cNvPr>
          <p:cNvSpPr>
            <a:spLocks noGrp="1"/>
          </p:cNvSpPr>
          <p:nvPr>
            <p:ph type="body" orient="vert" idx="1"/>
          </p:nvPr>
        </p:nvSpPr>
        <p:spPr>
          <a:xfrm>
            <a:off x="628682" y="273860"/>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xmlns=""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22/12/2021</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xmlns=""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26914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650" indent="0" algn="ctr">
              <a:buNone/>
              <a:defRPr/>
            </a:lvl2pPr>
            <a:lvl3pPr marL="913365" indent="0" algn="ctr">
              <a:buNone/>
              <a:defRPr/>
            </a:lvl3pPr>
            <a:lvl4pPr marL="1370036" indent="0" algn="ctr">
              <a:buNone/>
              <a:defRPr/>
            </a:lvl4pPr>
            <a:lvl5pPr marL="1826729" indent="0" algn="ctr">
              <a:buNone/>
              <a:defRPr/>
            </a:lvl5pPr>
            <a:lvl6pPr marL="2283378" indent="0" algn="ctr">
              <a:buNone/>
              <a:defRPr/>
            </a:lvl6pPr>
            <a:lvl7pPr marL="2740028" indent="0" algn="ctr">
              <a:buNone/>
              <a:defRPr/>
            </a:lvl7pPr>
            <a:lvl8pPr marL="3196720" indent="0" algn="ctr">
              <a:buNone/>
              <a:defRPr/>
            </a:lvl8pPr>
            <a:lvl9pPr marL="36534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8F118F-501D-49E1-848B-6E1BB4E2E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48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0649C4-752E-484F-96F1-DBDFC0EED2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47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650" indent="0">
              <a:buNone/>
              <a:defRPr sz="1800"/>
            </a:lvl2pPr>
            <a:lvl3pPr marL="913365" indent="0">
              <a:buNone/>
              <a:defRPr sz="1600"/>
            </a:lvl3pPr>
            <a:lvl4pPr marL="1370036" indent="0">
              <a:buNone/>
              <a:defRPr sz="1400"/>
            </a:lvl4pPr>
            <a:lvl5pPr marL="1826729" indent="0">
              <a:buNone/>
              <a:defRPr sz="1400"/>
            </a:lvl5pPr>
            <a:lvl6pPr marL="2283378" indent="0">
              <a:buNone/>
              <a:defRPr sz="1400"/>
            </a:lvl6pPr>
            <a:lvl7pPr marL="2740028" indent="0">
              <a:buNone/>
              <a:defRPr sz="1400"/>
            </a:lvl7pPr>
            <a:lvl8pPr marL="3196720" indent="0">
              <a:buNone/>
              <a:defRPr sz="1400"/>
            </a:lvl8pPr>
            <a:lvl9pPr marL="36534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B9594-E5AC-4859-ADAD-31AE3DD8C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10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C981A-4185-4FBF-83A0-33ABE57F0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58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650" indent="0">
              <a:buNone/>
              <a:defRPr sz="2000" b="1"/>
            </a:lvl2pPr>
            <a:lvl3pPr marL="913365" indent="0">
              <a:buNone/>
              <a:defRPr sz="1800" b="1"/>
            </a:lvl3pPr>
            <a:lvl4pPr marL="1370036" indent="0">
              <a:buNone/>
              <a:defRPr sz="1600" b="1"/>
            </a:lvl4pPr>
            <a:lvl5pPr marL="1826729" indent="0">
              <a:buNone/>
              <a:defRPr sz="1600" b="1"/>
            </a:lvl5pPr>
            <a:lvl6pPr marL="2283378" indent="0">
              <a:buNone/>
              <a:defRPr sz="1600" b="1"/>
            </a:lvl6pPr>
            <a:lvl7pPr marL="2740028" indent="0">
              <a:buNone/>
              <a:defRPr sz="1600" b="1"/>
            </a:lvl7pPr>
            <a:lvl8pPr marL="3196720" indent="0">
              <a:buNone/>
              <a:defRPr sz="1600" b="1"/>
            </a:lvl8pPr>
            <a:lvl9pPr marL="36534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151335"/>
            <a:ext cx="4041775" cy="479822"/>
          </a:xfrm>
        </p:spPr>
        <p:txBody>
          <a:bodyPr anchor="b"/>
          <a:lstStyle>
            <a:lvl1pPr marL="0" indent="0">
              <a:buNone/>
              <a:defRPr sz="2400" b="1"/>
            </a:lvl1pPr>
            <a:lvl2pPr marL="456650" indent="0">
              <a:buNone/>
              <a:defRPr sz="2000" b="1"/>
            </a:lvl2pPr>
            <a:lvl3pPr marL="913365" indent="0">
              <a:buNone/>
              <a:defRPr sz="1800" b="1"/>
            </a:lvl3pPr>
            <a:lvl4pPr marL="1370036" indent="0">
              <a:buNone/>
              <a:defRPr sz="1600" b="1"/>
            </a:lvl4pPr>
            <a:lvl5pPr marL="1826729" indent="0">
              <a:buNone/>
              <a:defRPr sz="1600" b="1"/>
            </a:lvl5pPr>
            <a:lvl6pPr marL="2283378" indent="0">
              <a:buNone/>
              <a:defRPr sz="1600" b="1"/>
            </a:lvl6pPr>
            <a:lvl7pPr marL="2740028" indent="0">
              <a:buNone/>
              <a:defRPr sz="1600" b="1"/>
            </a:lvl7pPr>
            <a:lvl8pPr marL="3196720" indent="0">
              <a:buNone/>
              <a:defRPr sz="1600" b="1"/>
            </a:lvl8pPr>
            <a:lvl9pPr marL="36534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50DA35-E1AD-4CC9-97EA-9575AFCB10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91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FA332D6-0C80-4483-B3ED-8C10F9C80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82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421F21-FD27-4631-80EA-729E29EC8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001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51D56C-C817-4063-A9D0-1205E3FB9BC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5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650" indent="0">
              <a:buNone/>
              <a:defRPr sz="1200"/>
            </a:lvl2pPr>
            <a:lvl3pPr marL="913365" indent="0">
              <a:buNone/>
              <a:defRPr sz="1000"/>
            </a:lvl3pPr>
            <a:lvl4pPr marL="1370036" indent="0">
              <a:buNone/>
              <a:defRPr sz="900"/>
            </a:lvl4pPr>
            <a:lvl5pPr marL="1826729" indent="0">
              <a:buNone/>
              <a:defRPr sz="900"/>
            </a:lvl5pPr>
            <a:lvl6pPr marL="2283378" indent="0">
              <a:buNone/>
              <a:defRPr sz="900"/>
            </a:lvl6pPr>
            <a:lvl7pPr marL="2740028" indent="0">
              <a:buNone/>
              <a:defRPr sz="900"/>
            </a:lvl7pPr>
            <a:lvl8pPr marL="3196720" indent="0">
              <a:buNone/>
              <a:defRPr sz="900"/>
            </a:lvl8pPr>
            <a:lvl9pPr marL="36534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0EF935-12B6-437B-9F46-F3269543CE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834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650" indent="0">
              <a:buNone/>
              <a:defRPr sz="2800"/>
            </a:lvl2pPr>
            <a:lvl3pPr marL="913365" indent="0">
              <a:buNone/>
              <a:defRPr sz="2400"/>
            </a:lvl3pPr>
            <a:lvl4pPr marL="1370036" indent="0">
              <a:buNone/>
              <a:defRPr sz="2000"/>
            </a:lvl4pPr>
            <a:lvl5pPr marL="1826729" indent="0">
              <a:buNone/>
              <a:defRPr sz="2000"/>
            </a:lvl5pPr>
            <a:lvl6pPr marL="2283378" indent="0">
              <a:buNone/>
              <a:defRPr sz="2000"/>
            </a:lvl6pPr>
            <a:lvl7pPr marL="2740028" indent="0">
              <a:buNone/>
              <a:defRPr sz="2000"/>
            </a:lvl7pPr>
            <a:lvl8pPr marL="3196720" indent="0">
              <a:buNone/>
              <a:defRPr sz="2000"/>
            </a:lvl8pPr>
            <a:lvl9pPr marL="3653400" indent="0">
              <a:buNone/>
              <a:defRPr sz="2000"/>
            </a:lvl9pPr>
          </a:lstStyle>
          <a:p>
            <a:pPr lvl="0"/>
            <a:endParaRPr lang="en-US" noProof="0" smtClean="0"/>
          </a:p>
        </p:txBody>
      </p:sp>
      <p:sp>
        <p:nvSpPr>
          <p:cNvPr id="4" name="Text Placeholder 3"/>
          <p:cNvSpPr>
            <a:spLocks noGrp="1"/>
          </p:cNvSpPr>
          <p:nvPr>
            <p:ph type="body" sz="half" idx="2"/>
          </p:nvPr>
        </p:nvSpPr>
        <p:spPr>
          <a:xfrm>
            <a:off x="1792288" y="4025565"/>
            <a:ext cx="5486400" cy="603647"/>
          </a:xfrm>
        </p:spPr>
        <p:txBody>
          <a:bodyPr/>
          <a:lstStyle>
            <a:lvl1pPr marL="0" indent="0">
              <a:buNone/>
              <a:defRPr sz="1400"/>
            </a:lvl1pPr>
            <a:lvl2pPr marL="456650" indent="0">
              <a:buNone/>
              <a:defRPr sz="1200"/>
            </a:lvl2pPr>
            <a:lvl3pPr marL="913365" indent="0">
              <a:buNone/>
              <a:defRPr sz="1000"/>
            </a:lvl3pPr>
            <a:lvl4pPr marL="1370036" indent="0">
              <a:buNone/>
              <a:defRPr sz="900"/>
            </a:lvl4pPr>
            <a:lvl5pPr marL="1826729" indent="0">
              <a:buNone/>
              <a:defRPr sz="900"/>
            </a:lvl5pPr>
            <a:lvl6pPr marL="2283378" indent="0">
              <a:buNone/>
              <a:defRPr sz="900"/>
            </a:lvl6pPr>
            <a:lvl7pPr marL="2740028" indent="0">
              <a:buNone/>
              <a:defRPr sz="900"/>
            </a:lvl7pPr>
            <a:lvl8pPr marL="3196720" indent="0">
              <a:buNone/>
              <a:defRPr sz="900"/>
            </a:lvl8pPr>
            <a:lvl9pPr marL="36534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A787F5-CB0D-45AF-A8CE-0D4CA09469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0025F-D943-4AC1-A9AE-60F0CBD9D2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8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4E3379-951A-425C-BC69-CE53CFA63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283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24D72-BFE4-4088-8EC4-959B9C6AAD0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F553238-407D-43E7-AC1F-39BB9807108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6DEF0AD-7444-40B1-81F3-CF39E00B73C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15416C-2D12-4E16-9975-EC671D54CF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6159BA2-34FE-4759-A8CD-A9BF8AC4FAB8}"/>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86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CBE97-0FF6-4237-8EDB-C8816BF35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0EE8FC-773D-4A7F-8D85-42C2788E9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D4D442-1B37-406F-90C5-C9F9C81C1639}"/>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A8557F1-F6BC-4332-BE6B-3161345FC7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4567F8-4204-4AE1-A8A0-C562F274735E}"/>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62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404DD-F0DE-4985-A95C-42D5C4FF84E5}"/>
              </a:ext>
            </a:extLst>
          </p:cNvPr>
          <p:cNvSpPr>
            <a:spLocks noGrp="1"/>
          </p:cNvSpPr>
          <p:nvPr>
            <p:ph type="title"/>
          </p:nvPr>
        </p:nvSpPr>
        <p:spPr>
          <a:xfrm>
            <a:off x="623888" y="1282343"/>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6A76BA4-435E-4A6D-913E-611910512B67}"/>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165F8C-6659-4AA2-9A75-97D4AC471841}"/>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E5AD0DB-7FFE-4AF5-A43E-2C0C83A402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8794CE-EE24-4694-A8FB-D1F259122E0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987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F8AA-62F0-43C8-BCE9-457C1052F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249E83-1BAC-4A1D-AED2-5B01D7656F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1C367A-E067-4F16-BBF1-23915744CF0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B0B0F9-2111-4522-A6AC-98CD7A51B29F}"/>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6117F03-9741-4A21-8592-66808B43CEA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FD0C77D-FC1A-4ACD-A73B-F3A13CAC3EA3}"/>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007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CBEC5-2A47-4324-B222-C47B2E0919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8FF678-4BE7-4B69-BD69-5BEBAE9C7D1C}"/>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F4DF7E-9F97-4149-8EE0-55A53135DFC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859F73-4071-4BC0-A815-031BC665BFD7}"/>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7439CA-D008-4D48-897F-0E65D69E8B68}"/>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A5A6EE-627F-4C13-BB91-43D0742CF20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7D4952F-7AD2-42EB-BD08-0F5F0FDFE0E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6FE29AB-738A-47BB-90CD-E6CEEE01EFC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32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FA9A2-C0A8-48FF-B11A-8B89851A2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39C601-B68A-4231-B7E0-CDDA8F52C50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628C2E0-FE33-447D-9F57-95209E2F261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3F61C4F-4E9E-4721-876A-671AA098182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12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926" indent="0">
              <a:buNone/>
              <a:defRPr sz="1800"/>
            </a:lvl2pPr>
            <a:lvl3pPr marL="913883" indent="0">
              <a:buNone/>
              <a:defRPr sz="1600"/>
            </a:lvl3pPr>
            <a:lvl4pPr marL="1370818" indent="0">
              <a:buNone/>
              <a:defRPr sz="1400"/>
            </a:lvl4pPr>
            <a:lvl5pPr marL="1827764" indent="0">
              <a:buNone/>
              <a:defRPr sz="1400"/>
            </a:lvl5pPr>
            <a:lvl6pPr marL="2284689" indent="0">
              <a:buNone/>
              <a:defRPr sz="1400"/>
            </a:lvl6pPr>
            <a:lvl7pPr marL="2741615" indent="0">
              <a:buNone/>
              <a:defRPr sz="1400"/>
            </a:lvl7pPr>
            <a:lvl8pPr marL="3198560" indent="0">
              <a:buNone/>
              <a:defRPr sz="1400"/>
            </a:lvl8pPr>
            <a:lvl9pPr marL="36554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226414-57BD-4048-A664-AE9B3E5C1B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71B98B-9E70-407B-96B9-DFF0532EB13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E624C92-6809-4749-ACA4-0D832D1EAC8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5ADA5B-43C7-4B9D-BF72-2192A1AD9E87}"/>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483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DBF23-6C8A-4B27-BD1C-1C3CDAC420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0C2E1D2-E50A-4DAF-A2C5-2B3367C18E99}"/>
              </a:ext>
            </a:extLst>
          </p:cNvPr>
          <p:cNvSpPr>
            <a:spLocks noGrp="1"/>
          </p:cNvSpPr>
          <p:nvPr>
            <p:ph idx="1"/>
          </p:nvPr>
        </p:nvSpPr>
        <p:spPr>
          <a:xfrm>
            <a:off x="3887391" y="740608"/>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977335-3700-4F08-878F-D7E2984D16B2}"/>
              </a:ext>
            </a:extLst>
          </p:cNvPr>
          <p:cNvSpPr>
            <a:spLocks noGrp="1"/>
          </p:cNvSpPr>
          <p:nvPr>
            <p:ph type="body" sz="half" idx="2"/>
          </p:nvPr>
        </p:nvSpPr>
        <p:spPr>
          <a:xfrm>
            <a:off x="629841" y="1543052"/>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3765AC6-B1C4-4024-8981-DDFFF91689A6}"/>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D4978F4-5F0A-49C4-BCA8-22AC2A4D924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2BA800-6D17-4E08-8E9D-084D0746895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7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33F33-800E-4A92-8D9E-48BAB862812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507BFE9-EE56-4D16-9E7D-B33F996864BD}"/>
              </a:ext>
            </a:extLst>
          </p:cNvPr>
          <p:cNvSpPr>
            <a:spLocks noGrp="1"/>
          </p:cNvSpPr>
          <p:nvPr>
            <p:ph type="pic" idx="1"/>
          </p:nvPr>
        </p:nvSpPr>
        <p:spPr>
          <a:xfrm>
            <a:off x="3887391" y="740608"/>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a16="http://schemas.microsoft.com/office/drawing/2014/main" xmlns="" id="{67B3F407-210F-4832-A2E0-80F9595E2BEC}"/>
              </a:ext>
            </a:extLst>
          </p:cNvPr>
          <p:cNvSpPr>
            <a:spLocks noGrp="1"/>
          </p:cNvSpPr>
          <p:nvPr>
            <p:ph type="body" sz="half" idx="2"/>
          </p:nvPr>
        </p:nvSpPr>
        <p:spPr>
          <a:xfrm>
            <a:off x="629841" y="1543052"/>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7106931-9874-429A-871C-0DE5B7B90E3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1E3C363-9EAD-4D0E-989F-AAE6C98A7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885FB56-CA0D-416A-BA95-F8BFD5D08EF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55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C35B-996A-45BC-A4C5-1068F2635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00C22E-25CC-4B36-A2D1-212A21E40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58EF71-9292-4D50-81BF-8F769F592E68}"/>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DBF4E98-DDC1-46B5-AA96-9AE7151B4B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48E4556-491B-4226-B6D2-6E0A4AFED9BA}"/>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80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1783D2-42EB-4A49-8BE6-9F95C5CFC0EC}"/>
              </a:ext>
            </a:extLst>
          </p:cNvPr>
          <p:cNvSpPr>
            <a:spLocks noGrp="1"/>
          </p:cNvSpPr>
          <p:nvPr>
            <p:ph type="title" orient="vert"/>
          </p:nvPr>
        </p:nvSpPr>
        <p:spPr>
          <a:xfrm>
            <a:off x="6543676" y="27388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167AF2-247A-4E10-8CA4-6257715C40DC}"/>
              </a:ext>
            </a:extLst>
          </p:cNvPr>
          <p:cNvSpPr>
            <a:spLocks noGrp="1"/>
          </p:cNvSpPr>
          <p:nvPr>
            <p:ph type="body" orient="vert" idx="1"/>
          </p:nvPr>
        </p:nvSpPr>
        <p:spPr>
          <a:xfrm>
            <a:off x="628684" y="27388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EA6CDF-66CD-4C6A-B8FC-9304FB81334A}"/>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13886FD-8BB2-41BA-87F3-67EAAF8F3C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22E059-028C-4384-AB1E-FE5C5B467CB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34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926" indent="0" algn="ctr">
              <a:buNone/>
              <a:defRPr/>
            </a:lvl2pPr>
            <a:lvl3pPr marL="913883" indent="0" algn="ctr">
              <a:buNone/>
              <a:defRPr/>
            </a:lvl3pPr>
            <a:lvl4pPr marL="1370818" indent="0" algn="ctr">
              <a:buNone/>
              <a:defRPr/>
            </a:lvl4pPr>
            <a:lvl5pPr marL="1827764" indent="0" algn="ctr">
              <a:buNone/>
              <a:defRPr/>
            </a:lvl5pPr>
            <a:lvl6pPr marL="2284689" indent="0" algn="ctr">
              <a:buNone/>
              <a:defRPr/>
            </a:lvl6pPr>
            <a:lvl7pPr marL="2741615" indent="0" algn="ctr">
              <a:buNone/>
              <a:defRPr/>
            </a:lvl7pPr>
            <a:lvl8pPr marL="3198560" indent="0" algn="ctr">
              <a:buNone/>
              <a:defRPr/>
            </a:lvl8pPr>
            <a:lvl9pPr marL="365549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A3DC8-4134-43B6-8D0A-4A466D5B8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301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51D56C-C817-4063-A9D0-1205E3FB9B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088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926" indent="0">
              <a:buNone/>
              <a:defRPr sz="1800"/>
            </a:lvl2pPr>
            <a:lvl3pPr marL="913883" indent="0">
              <a:buNone/>
              <a:defRPr sz="1600"/>
            </a:lvl3pPr>
            <a:lvl4pPr marL="1370818" indent="0">
              <a:buNone/>
              <a:defRPr sz="1400"/>
            </a:lvl4pPr>
            <a:lvl5pPr marL="1827764" indent="0">
              <a:buNone/>
              <a:defRPr sz="1400"/>
            </a:lvl5pPr>
            <a:lvl6pPr marL="2284689" indent="0">
              <a:buNone/>
              <a:defRPr sz="1400"/>
            </a:lvl6pPr>
            <a:lvl7pPr marL="2741615" indent="0">
              <a:buNone/>
              <a:defRPr sz="1400"/>
            </a:lvl7pPr>
            <a:lvl8pPr marL="3198560" indent="0">
              <a:buNone/>
              <a:defRPr sz="1400"/>
            </a:lvl8pPr>
            <a:lvl9pPr marL="365549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226414-57BD-4048-A664-AE9B3E5C1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891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00729-28A2-4DFC-BEC8-7CC4610B57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1428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0FD289-4699-48DB-9339-4492EC19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78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00729-28A2-4DFC-BEC8-7CC4610B57E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322A4-781F-40C3-B238-F3882CB2C5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88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261450-DB69-4A8A-8EFD-3782F813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41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2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5C40F7-48E3-47A2-A835-70958EED6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848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pPr lvl="0"/>
            <a:endParaRPr lang="en-US" noProof="0" smtClean="0"/>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FF2C-5E5E-4140-9E93-2B046D69C8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995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B04F1B-FDE4-49A7-9DCD-0CEAE1F37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126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33B889-C2ED-4193-B5C6-E8148C515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723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B0735-7150-48E4-BCCC-8E67D9666F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740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24D72-BFE4-4088-8EC4-959B9C6AAD0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F553238-407D-43E7-AC1F-39BB98071082}"/>
              </a:ext>
            </a:extLst>
          </p:cNvPr>
          <p:cNvSpPr>
            <a:spLocks noGrp="1"/>
          </p:cNvSpPr>
          <p:nvPr>
            <p:ph type="subTitle" idx="1"/>
          </p:nvPr>
        </p:nvSpPr>
        <p:spPr>
          <a:xfrm>
            <a:off x="1143000" y="2701528"/>
            <a:ext cx="6858000" cy="1241822"/>
          </a:xfrm>
        </p:spPr>
        <p:txBody>
          <a:bodyPr/>
          <a:lstStyle>
            <a:lvl1pPr marL="0" indent="0" algn="ctr">
              <a:buNone/>
              <a:defRPr sz="1800"/>
            </a:lvl1pPr>
            <a:lvl2pPr marL="342704" indent="0" algn="ctr">
              <a:buNone/>
              <a:defRPr sz="1500"/>
            </a:lvl2pPr>
            <a:lvl3pPr marL="685426" indent="0" algn="ctr">
              <a:buNone/>
              <a:defRPr sz="1400"/>
            </a:lvl3pPr>
            <a:lvl4pPr marL="1028139" indent="0" algn="ctr">
              <a:buNone/>
              <a:defRPr sz="1200"/>
            </a:lvl4pPr>
            <a:lvl5pPr marL="1370852" indent="0" algn="ctr">
              <a:buNone/>
              <a:defRPr sz="1200"/>
            </a:lvl5pPr>
            <a:lvl6pPr marL="1713575" indent="0" algn="ctr">
              <a:buNone/>
              <a:defRPr sz="1200"/>
            </a:lvl6pPr>
            <a:lvl7pPr marL="2056277" indent="0" algn="ctr">
              <a:buNone/>
              <a:defRPr sz="1200"/>
            </a:lvl7pPr>
            <a:lvl8pPr marL="2398980" indent="0" algn="ctr">
              <a:buNone/>
              <a:defRPr sz="1200"/>
            </a:lvl8pPr>
            <a:lvl9pPr marL="2741684"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6DEF0AD-7444-40B1-81F3-CF39E00B73C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15416C-2D12-4E16-9975-EC671D54CF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6159BA2-34FE-4759-A8CD-A9BF8AC4FAB8}"/>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058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CBE97-0FF6-4237-8EDB-C8816BF35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0EE8FC-773D-4A7F-8D85-42C2788E9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D4D442-1B37-406F-90C5-C9F9C81C1639}"/>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A8557F1-F6BC-4332-BE6B-3161345FC7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4567F8-4204-4AE1-A8A0-C562F274735E}"/>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09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404DD-F0DE-4985-A95C-42D5C4FF84E5}"/>
              </a:ext>
            </a:extLst>
          </p:cNvPr>
          <p:cNvSpPr>
            <a:spLocks noGrp="1"/>
          </p:cNvSpPr>
          <p:nvPr>
            <p:ph type="title"/>
          </p:nvPr>
        </p:nvSpPr>
        <p:spPr>
          <a:xfrm>
            <a:off x="623888" y="1282342"/>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6A76BA4-435E-4A6D-913E-611910512B67}"/>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04" indent="0">
              <a:buNone/>
              <a:defRPr sz="1500">
                <a:solidFill>
                  <a:schemeClr val="tx1">
                    <a:tint val="75000"/>
                  </a:schemeClr>
                </a:solidFill>
              </a:defRPr>
            </a:lvl2pPr>
            <a:lvl3pPr marL="685426" indent="0">
              <a:buNone/>
              <a:defRPr sz="1400">
                <a:solidFill>
                  <a:schemeClr val="tx1">
                    <a:tint val="75000"/>
                  </a:schemeClr>
                </a:solidFill>
              </a:defRPr>
            </a:lvl3pPr>
            <a:lvl4pPr marL="1028139" indent="0">
              <a:buNone/>
              <a:defRPr sz="1200">
                <a:solidFill>
                  <a:schemeClr val="tx1">
                    <a:tint val="75000"/>
                  </a:schemeClr>
                </a:solidFill>
              </a:defRPr>
            </a:lvl4pPr>
            <a:lvl5pPr marL="1370852" indent="0">
              <a:buNone/>
              <a:defRPr sz="1200">
                <a:solidFill>
                  <a:schemeClr val="tx1">
                    <a:tint val="75000"/>
                  </a:schemeClr>
                </a:solidFill>
              </a:defRPr>
            </a:lvl5pPr>
            <a:lvl6pPr marL="1713575" indent="0">
              <a:buNone/>
              <a:defRPr sz="1200">
                <a:solidFill>
                  <a:schemeClr val="tx1">
                    <a:tint val="75000"/>
                  </a:schemeClr>
                </a:solidFill>
              </a:defRPr>
            </a:lvl6pPr>
            <a:lvl7pPr marL="2056277" indent="0">
              <a:buNone/>
              <a:defRPr sz="1200">
                <a:solidFill>
                  <a:schemeClr val="tx1">
                    <a:tint val="75000"/>
                  </a:schemeClr>
                </a:solidFill>
              </a:defRPr>
            </a:lvl7pPr>
            <a:lvl8pPr marL="2398980" indent="0">
              <a:buNone/>
              <a:defRPr sz="1200">
                <a:solidFill>
                  <a:schemeClr val="tx1">
                    <a:tint val="75000"/>
                  </a:schemeClr>
                </a:solidFill>
              </a:defRPr>
            </a:lvl8pPr>
            <a:lvl9pPr marL="274168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165F8C-6659-4AA2-9A75-97D4AC471841}"/>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E5AD0DB-7FFE-4AF5-A43E-2C0C83A402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8794CE-EE24-4694-A8FB-D1F259122E0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3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0FD289-4699-48DB-9339-4492EC19D6C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F8AA-62F0-43C8-BCE9-457C1052F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249E83-1BAC-4A1D-AED2-5B01D7656F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1C367A-E067-4F16-BBF1-23915744CF0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B0B0F9-2111-4522-A6AC-98CD7A51B29F}"/>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6117F03-9741-4A21-8592-66808B43CEA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FD0C77D-FC1A-4ACD-A73B-F3A13CAC3EA3}"/>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57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CBEC5-2A47-4324-B222-C47B2E0919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8FF678-4BE7-4B69-BD69-5BEBAE9C7D1C}"/>
              </a:ext>
            </a:extLst>
          </p:cNvPr>
          <p:cNvSpPr>
            <a:spLocks noGrp="1"/>
          </p:cNvSpPr>
          <p:nvPr>
            <p:ph type="body" idx="1"/>
          </p:nvPr>
        </p:nvSpPr>
        <p:spPr>
          <a:xfrm>
            <a:off x="629842" y="1260872"/>
            <a:ext cx="3868340" cy="617934"/>
          </a:xfrm>
        </p:spPr>
        <p:txBody>
          <a:bodyPr anchor="b"/>
          <a:lstStyle>
            <a:lvl1pPr marL="0" indent="0">
              <a:buNone/>
              <a:defRPr sz="1800" b="1"/>
            </a:lvl1pPr>
            <a:lvl2pPr marL="342704" indent="0">
              <a:buNone/>
              <a:defRPr sz="1500" b="1"/>
            </a:lvl2pPr>
            <a:lvl3pPr marL="685426" indent="0">
              <a:buNone/>
              <a:defRPr sz="1400" b="1"/>
            </a:lvl3pPr>
            <a:lvl4pPr marL="1028139" indent="0">
              <a:buNone/>
              <a:defRPr sz="1200" b="1"/>
            </a:lvl4pPr>
            <a:lvl5pPr marL="1370852" indent="0">
              <a:buNone/>
              <a:defRPr sz="1200" b="1"/>
            </a:lvl5pPr>
            <a:lvl6pPr marL="1713575" indent="0">
              <a:buNone/>
              <a:defRPr sz="1200" b="1"/>
            </a:lvl6pPr>
            <a:lvl7pPr marL="2056277" indent="0">
              <a:buNone/>
              <a:defRPr sz="1200" b="1"/>
            </a:lvl7pPr>
            <a:lvl8pPr marL="2398980" indent="0">
              <a:buNone/>
              <a:defRPr sz="1200" b="1"/>
            </a:lvl8pPr>
            <a:lvl9pPr marL="274168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F4DF7E-9F97-4149-8EE0-55A53135DFC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859F73-4071-4BC0-A815-031BC665BFD7}"/>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704" indent="0">
              <a:buNone/>
              <a:defRPr sz="1500" b="1"/>
            </a:lvl2pPr>
            <a:lvl3pPr marL="685426" indent="0">
              <a:buNone/>
              <a:defRPr sz="1400" b="1"/>
            </a:lvl3pPr>
            <a:lvl4pPr marL="1028139" indent="0">
              <a:buNone/>
              <a:defRPr sz="1200" b="1"/>
            </a:lvl4pPr>
            <a:lvl5pPr marL="1370852" indent="0">
              <a:buNone/>
              <a:defRPr sz="1200" b="1"/>
            </a:lvl5pPr>
            <a:lvl6pPr marL="1713575" indent="0">
              <a:buNone/>
              <a:defRPr sz="1200" b="1"/>
            </a:lvl6pPr>
            <a:lvl7pPr marL="2056277" indent="0">
              <a:buNone/>
              <a:defRPr sz="1200" b="1"/>
            </a:lvl7pPr>
            <a:lvl8pPr marL="2398980" indent="0">
              <a:buNone/>
              <a:defRPr sz="1200" b="1"/>
            </a:lvl8pPr>
            <a:lvl9pPr marL="274168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7439CA-D008-4D48-897F-0E65D69E8B68}"/>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A5A6EE-627F-4C13-BB91-43D0742CF20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7D4952F-7AD2-42EB-BD08-0F5F0FDFE0E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6FE29AB-738A-47BB-90CD-E6CEEE01EFC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697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FA9A2-C0A8-48FF-B11A-8B89851A2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39C601-B68A-4231-B7E0-CDDA8F52C50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628C2E0-FE33-447D-9F57-95209E2F261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3F61C4F-4E9E-4721-876A-671AA098182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67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71B98B-9E70-407B-96B9-DFF0532EB13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E624C92-6809-4749-ACA4-0D832D1EAC8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5ADA5B-43C7-4B9D-BF72-2192A1AD9E87}"/>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546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DBF23-6C8A-4B27-BD1C-1C3CDAC420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0C2E1D2-E50A-4DAF-A2C5-2B3367C18E99}"/>
              </a:ext>
            </a:extLst>
          </p:cNvPr>
          <p:cNvSpPr>
            <a:spLocks noGrp="1"/>
          </p:cNvSpPr>
          <p:nvPr>
            <p:ph idx="1"/>
          </p:nvPr>
        </p:nvSpPr>
        <p:spPr>
          <a:xfrm>
            <a:off x="3887391" y="74060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977335-3700-4F08-878F-D7E2984D16B2}"/>
              </a:ext>
            </a:extLst>
          </p:cNvPr>
          <p:cNvSpPr>
            <a:spLocks noGrp="1"/>
          </p:cNvSpPr>
          <p:nvPr>
            <p:ph type="body" sz="half" idx="2"/>
          </p:nvPr>
        </p:nvSpPr>
        <p:spPr>
          <a:xfrm>
            <a:off x="629841" y="1543052"/>
            <a:ext cx="2949178" cy="2858691"/>
          </a:xfrm>
        </p:spPr>
        <p:txBody>
          <a:bodyPr/>
          <a:lstStyle>
            <a:lvl1pPr marL="0" indent="0">
              <a:buNone/>
              <a:defRPr sz="1200"/>
            </a:lvl1pPr>
            <a:lvl2pPr marL="342704" indent="0">
              <a:buNone/>
              <a:defRPr sz="1100"/>
            </a:lvl2pPr>
            <a:lvl3pPr marL="685426" indent="0">
              <a:buNone/>
              <a:defRPr sz="900"/>
            </a:lvl3pPr>
            <a:lvl4pPr marL="1028139" indent="0">
              <a:buNone/>
              <a:defRPr sz="800"/>
            </a:lvl4pPr>
            <a:lvl5pPr marL="1370852" indent="0">
              <a:buNone/>
              <a:defRPr sz="800"/>
            </a:lvl5pPr>
            <a:lvl6pPr marL="1713575" indent="0">
              <a:buNone/>
              <a:defRPr sz="800"/>
            </a:lvl6pPr>
            <a:lvl7pPr marL="2056277" indent="0">
              <a:buNone/>
              <a:defRPr sz="800"/>
            </a:lvl7pPr>
            <a:lvl8pPr marL="2398980" indent="0">
              <a:buNone/>
              <a:defRPr sz="800"/>
            </a:lvl8pPr>
            <a:lvl9pPr marL="2741684"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3765AC6-B1C4-4024-8981-DDFFF91689A6}"/>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D4978F4-5F0A-49C4-BCA8-22AC2A4D924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2BA800-6D17-4E08-8E9D-084D0746895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031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33F33-800E-4A92-8D9E-48BAB862812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507BFE9-EE56-4D16-9E7D-B33F996864BD}"/>
              </a:ext>
            </a:extLst>
          </p:cNvPr>
          <p:cNvSpPr>
            <a:spLocks noGrp="1"/>
          </p:cNvSpPr>
          <p:nvPr>
            <p:ph type="pic" idx="1"/>
          </p:nvPr>
        </p:nvSpPr>
        <p:spPr>
          <a:xfrm>
            <a:off x="3887391" y="740607"/>
            <a:ext cx="4629150" cy="3655219"/>
          </a:xfrm>
        </p:spPr>
        <p:txBody>
          <a:bodyPr/>
          <a:lstStyle>
            <a:lvl1pPr marL="0" indent="0">
              <a:buNone/>
              <a:defRPr sz="2400"/>
            </a:lvl1pPr>
            <a:lvl2pPr marL="342704" indent="0">
              <a:buNone/>
              <a:defRPr sz="2100"/>
            </a:lvl2pPr>
            <a:lvl3pPr marL="685426" indent="0">
              <a:buNone/>
              <a:defRPr sz="1800"/>
            </a:lvl3pPr>
            <a:lvl4pPr marL="1028139" indent="0">
              <a:buNone/>
              <a:defRPr sz="1500"/>
            </a:lvl4pPr>
            <a:lvl5pPr marL="1370852" indent="0">
              <a:buNone/>
              <a:defRPr sz="1500"/>
            </a:lvl5pPr>
            <a:lvl6pPr marL="1713575" indent="0">
              <a:buNone/>
              <a:defRPr sz="1500"/>
            </a:lvl6pPr>
            <a:lvl7pPr marL="2056277" indent="0">
              <a:buNone/>
              <a:defRPr sz="1500"/>
            </a:lvl7pPr>
            <a:lvl8pPr marL="2398980" indent="0">
              <a:buNone/>
              <a:defRPr sz="1500"/>
            </a:lvl8pPr>
            <a:lvl9pPr marL="2741684" indent="0">
              <a:buNone/>
              <a:defRPr sz="1500"/>
            </a:lvl9pPr>
          </a:lstStyle>
          <a:p>
            <a:endParaRPr lang="en-US"/>
          </a:p>
        </p:txBody>
      </p:sp>
      <p:sp>
        <p:nvSpPr>
          <p:cNvPr id="4" name="Text Placeholder 3">
            <a:extLst>
              <a:ext uri="{FF2B5EF4-FFF2-40B4-BE49-F238E27FC236}">
                <a16:creationId xmlns:a16="http://schemas.microsoft.com/office/drawing/2014/main" xmlns="" id="{67B3F407-210F-4832-A2E0-80F9595E2BEC}"/>
              </a:ext>
            </a:extLst>
          </p:cNvPr>
          <p:cNvSpPr>
            <a:spLocks noGrp="1"/>
          </p:cNvSpPr>
          <p:nvPr>
            <p:ph type="body" sz="half" idx="2"/>
          </p:nvPr>
        </p:nvSpPr>
        <p:spPr>
          <a:xfrm>
            <a:off x="629841" y="1543052"/>
            <a:ext cx="2949178" cy="2858691"/>
          </a:xfrm>
        </p:spPr>
        <p:txBody>
          <a:bodyPr/>
          <a:lstStyle>
            <a:lvl1pPr marL="0" indent="0">
              <a:buNone/>
              <a:defRPr sz="1200"/>
            </a:lvl1pPr>
            <a:lvl2pPr marL="342704" indent="0">
              <a:buNone/>
              <a:defRPr sz="1100"/>
            </a:lvl2pPr>
            <a:lvl3pPr marL="685426" indent="0">
              <a:buNone/>
              <a:defRPr sz="900"/>
            </a:lvl3pPr>
            <a:lvl4pPr marL="1028139" indent="0">
              <a:buNone/>
              <a:defRPr sz="800"/>
            </a:lvl4pPr>
            <a:lvl5pPr marL="1370852" indent="0">
              <a:buNone/>
              <a:defRPr sz="800"/>
            </a:lvl5pPr>
            <a:lvl6pPr marL="1713575" indent="0">
              <a:buNone/>
              <a:defRPr sz="800"/>
            </a:lvl6pPr>
            <a:lvl7pPr marL="2056277" indent="0">
              <a:buNone/>
              <a:defRPr sz="800"/>
            </a:lvl7pPr>
            <a:lvl8pPr marL="2398980" indent="0">
              <a:buNone/>
              <a:defRPr sz="800"/>
            </a:lvl8pPr>
            <a:lvl9pPr marL="2741684"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7106931-9874-429A-871C-0DE5B7B90E3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1E3C363-9EAD-4D0E-989F-AAE6C98A7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885FB56-CA0D-416A-BA95-F8BFD5D08EF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47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C35B-996A-45BC-A4C5-1068F2635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00C22E-25CC-4B36-A2D1-212A21E40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58EF71-9292-4D50-81BF-8F769F592E68}"/>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DBF4E98-DDC1-46B5-AA96-9AE7151B4B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48E4556-491B-4226-B6D2-6E0A4AFED9BA}"/>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503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1783D2-42EB-4A49-8BE6-9F95C5CFC0EC}"/>
              </a:ext>
            </a:extLst>
          </p:cNvPr>
          <p:cNvSpPr>
            <a:spLocks noGrp="1"/>
          </p:cNvSpPr>
          <p:nvPr>
            <p:ph type="title" orient="vert"/>
          </p:nvPr>
        </p:nvSpPr>
        <p:spPr>
          <a:xfrm>
            <a:off x="6543676" y="273882"/>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167AF2-247A-4E10-8CA4-6257715C40DC}"/>
              </a:ext>
            </a:extLst>
          </p:cNvPr>
          <p:cNvSpPr>
            <a:spLocks noGrp="1"/>
          </p:cNvSpPr>
          <p:nvPr>
            <p:ph type="body" orient="vert" idx="1"/>
          </p:nvPr>
        </p:nvSpPr>
        <p:spPr>
          <a:xfrm>
            <a:off x="628684" y="273882"/>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EA6CDF-66CD-4C6A-B8FC-9304FB81334A}"/>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13886FD-8BB2-41BA-87F3-67EAAF8F3C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22E059-028C-4384-AB1E-FE5C5B467CB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69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24D72-BFE4-4088-8EC4-959B9C6AAD0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F553238-407D-43E7-AC1F-39BB98071082}"/>
              </a:ext>
            </a:extLst>
          </p:cNvPr>
          <p:cNvSpPr>
            <a:spLocks noGrp="1"/>
          </p:cNvSpPr>
          <p:nvPr>
            <p:ph type="subTitle" idx="1"/>
          </p:nvPr>
        </p:nvSpPr>
        <p:spPr>
          <a:xfrm>
            <a:off x="1143000" y="2701528"/>
            <a:ext cx="6858000" cy="1241822"/>
          </a:xfrm>
        </p:spPr>
        <p:txBody>
          <a:bodyPr/>
          <a:lstStyle>
            <a:lvl1pPr marL="0" indent="0" algn="ctr">
              <a:buNone/>
              <a:defRPr sz="1800"/>
            </a:lvl1pPr>
            <a:lvl2pPr marL="342731" indent="0" algn="ctr">
              <a:buNone/>
              <a:defRPr sz="1500"/>
            </a:lvl2pPr>
            <a:lvl3pPr marL="685477" indent="0" algn="ctr">
              <a:buNone/>
              <a:defRPr sz="1400"/>
            </a:lvl3pPr>
            <a:lvl4pPr marL="1028216" indent="0" algn="ctr">
              <a:buNone/>
              <a:defRPr sz="1200"/>
            </a:lvl4pPr>
            <a:lvl5pPr marL="1370954" indent="0" algn="ctr">
              <a:buNone/>
              <a:defRPr sz="1200"/>
            </a:lvl5pPr>
            <a:lvl6pPr marL="1713701" indent="0" algn="ctr">
              <a:buNone/>
              <a:defRPr sz="1200"/>
            </a:lvl6pPr>
            <a:lvl7pPr marL="2056430" indent="0" algn="ctr">
              <a:buNone/>
              <a:defRPr sz="1200"/>
            </a:lvl7pPr>
            <a:lvl8pPr marL="2399160" indent="0" algn="ctr">
              <a:buNone/>
              <a:defRPr sz="1200"/>
            </a:lvl8pPr>
            <a:lvl9pPr marL="274189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6DEF0AD-7444-40B1-81F3-CF39E00B73C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15416C-2D12-4E16-9975-EC671D54CF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6159BA2-34FE-4759-A8CD-A9BF8AC4FAB8}"/>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68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CBE97-0FF6-4237-8EDB-C8816BF35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0EE8FC-773D-4A7F-8D85-42C2788E9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D4D442-1B37-406F-90C5-C9F9C81C1639}"/>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A8557F1-F6BC-4332-BE6B-3161345FC7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4567F8-4204-4AE1-A8A0-C562F274735E}"/>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3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9322A4-781F-40C3-B238-F3882CB2C5E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404DD-F0DE-4985-A95C-42D5C4FF84E5}"/>
              </a:ext>
            </a:extLst>
          </p:cNvPr>
          <p:cNvSpPr>
            <a:spLocks noGrp="1"/>
          </p:cNvSpPr>
          <p:nvPr>
            <p:ph type="title"/>
          </p:nvPr>
        </p:nvSpPr>
        <p:spPr>
          <a:xfrm>
            <a:off x="623888" y="1282339"/>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6A76BA4-435E-4A6D-913E-611910512B67}"/>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31" indent="0">
              <a:buNone/>
              <a:defRPr sz="1500">
                <a:solidFill>
                  <a:schemeClr val="tx1">
                    <a:tint val="75000"/>
                  </a:schemeClr>
                </a:solidFill>
              </a:defRPr>
            </a:lvl2pPr>
            <a:lvl3pPr marL="685477" indent="0">
              <a:buNone/>
              <a:defRPr sz="1400">
                <a:solidFill>
                  <a:schemeClr val="tx1">
                    <a:tint val="75000"/>
                  </a:schemeClr>
                </a:solidFill>
              </a:defRPr>
            </a:lvl3pPr>
            <a:lvl4pPr marL="1028216" indent="0">
              <a:buNone/>
              <a:defRPr sz="1200">
                <a:solidFill>
                  <a:schemeClr val="tx1">
                    <a:tint val="75000"/>
                  </a:schemeClr>
                </a:solidFill>
              </a:defRPr>
            </a:lvl4pPr>
            <a:lvl5pPr marL="1370954" indent="0">
              <a:buNone/>
              <a:defRPr sz="1200">
                <a:solidFill>
                  <a:schemeClr val="tx1">
                    <a:tint val="75000"/>
                  </a:schemeClr>
                </a:solidFill>
              </a:defRPr>
            </a:lvl5pPr>
            <a:lvl6pPr marL="1713701" indent="0">
              <a:buNone/>
              <a:defRPr sz="1200">
                <a:solidFill>
                  <a:schemeClr val="tx1">
                    <a:tint val="75000"/>
                  </a:schemeClr>
                </a:solidFill>
              </a:defRPr>
            </a:lvl6pPr>
            <a:lvl7pPr marL="2056430" indent="0">
              <a:buNone/>
              <a:defRPr sz="1200">
                <a:solidFill>
                  <a:schemeClr val="tx1">
                    <a:tint val="75000"/>
                  </a:schemeClr>
                </a:solidFill>
              </a:defRPr>
            </a:lvl7pPr>
            <a:lvl8pPr marL="2399160" indent="0">
              <a:buNone/>
              <a:defRPr sz="1200">
                <a:solidFill>
                  <a:schemeClr val="tx1">
                    <a:tint val="75000"/>
                  </a:schemeClr>
                </a:solidFill>
              </a:defRPr>
            </a:lvl8pPr>
            <a:lvl9pPr marL="274189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165F8C-6659-4AA2-9A75-97D4AC471841}"/>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E5AD0DB-7FFE-4AF5-A43E-2C0C83A402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8794CE-EE24-4694-A8FB-D1F259122E0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3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F8AA-62F0-43C8-BCE9-457C1052F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249E83-1BAC-4A1D-AED2-5B01D7656F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1C367A-E067-4F16-BBF1-23915744CF0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B0B0F9-2111-4522-A6AC-98CD7A51B29F}"/>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6117F03-9741-4A21-8592-66808B43CEA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FD0C77D-FC1A-4ACD-A73B-F3A13CAC3EA3}"/>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76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CBEC5-2A47-4324-B222-C47B2E0919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8FF678-4BE7-4B69-BD69-5BEBAE9C7D1C}"/>
              </a:ext>
            </a:extLst>
          </p:cNvPr>
          <p:cNvSpPr>
            <a:spLocks noGrp="1"/>
          </p:cNvSpPr>
          <p:nvPr>
            <p:ph type="body" idx="1"/>
          </p:nvPr>
        </p:nvSpPr>
        <p:spPr>
          <a:xfrm>
            <a:off x="629842" y="1260872"/>
            <a:ext cx="3868340" cy="617934"/>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F4DF7E-9F97-4149-8EE0-55A53135DFC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859F73-4071-4BC0-A815-031BC665BFD7}"/>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7439CA-D008-4D48-897F-0E65D69E8B68}"/>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A5A6EE-627F-4C13-BB91-43D0742CF20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7D4952F-7AD2-42EB-BD08-0F5F0FDFE0E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6FE29AB-738A-47BB-90CD-E6CEEE01EFC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133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FA9A2-C0A8-48FF-B11A-8B89851A2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39C601-B68A-4231-B7E0-CDDA8F52C50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628C2E0-FE33-447D-9F57-95209E2F261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3F61C4F-4E9E-4721-876A-671AA098182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84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71B98B-9E70-407B-96B9-DFF0532EB13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E624C92-6809-4749-ACA4-0D832D1EAC8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5ADA5B-43C7-4B9D-BF72-2192A1AD9E87}"/>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786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DBF23-6C8A-4B27-BD1C-1C3CDAC420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0C2E1D2-E50A-4DAF-A2C5-2B3367C18E99}"/>
              </a:ext>
            </a:extLst>
          </p:cNvPr>
          <p:cNvSpPr>
            <a:spLocks noGrp="1"/>
          </p:cNvSpPr>
          <p:nvPr>
            <p:ph idx="1"/>
          </p:nvPr>
        </p:nvSpPr>
        <p:spPr>
          <a:xfrm>
            <a:off x="3887391" y="74060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977335-3700-4F08-878F-D7E2984D16B2}"/>
              </a:ext>
            </a:extLst>
          </p:cNvPr>
          <p:cNvSpPr>
            <a:spLocks noGrp="1"/>
          </p:cNvSpPr>
          <p:nvPr>
            <p:ph type="body" sz="half" idx="2"/>
          </p:nvPr>
        </p:nvSpPr>
        <p:spPr>
          <a:xfrm>
            <a:off x="629841" y="1543052"/>
            <a:ext cx="2949178" cy="2858691"/>
          </a:xfrm>
        </p:spPr>
        <p:txBody>
          <a:bodyPr/>
          <a:lstStyle>
            <a:lvl1pPr marL="0" indent="0">
              <a:buNone/>
              <a:defRPr sz="12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3765AC6-B1C4-4024-8981-DDFFF91689A6}"/>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D4978F4-5F0A-49C4-BCA8-22AC2A4D924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2BA800-6D17-4E08-8E9D-084D0746895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514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33F33-800E-4A92-8D9E-48BAB862812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507BFE9-EE56-4D16-9E7D-B33F996864BD}"/>
              </a:ext>
            </a:extLst>
          </p:cNvPr>
          <p:cNvSpPr>
            <a:spLocks noGrp="1"/>
          </p:cNvSpPr>
          <p:nvPr>
            <p:ph type="pic" idx="1"/>
          </p:nvPr>
        </p:nvSpPr>
        <p:spPr>
          <a:xfrm>
            <a:off x="3887391" y="740604"/>
            <a:ext cx="4629150" cy="3655219"/>
          </a:xfrm>
        </p:spPr>
        <p:txBody>
          <a:bodyPr/>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endParaRPr lang="en-US"/>
          </a:p>
        </p:txBody>
      </p:sp>
      <p:sp>
        <p:nvSpPr>
          <p:cNvPr id="4" name="Text Placeholder 3">
            <a:extLst>
              <a:ext uri="{FF2B5EF4-FFF2-40B4-BE49-F238E27FC236}">
                <a16:creationId xmlns:a16="http://schemas.microsoft.com/office/drawing/2014/main" xmlns="" id="{67B3F407-210F-4832-A2E0-80F9595E2BEC}"/>
              </a:ext>
            </a:extLst>
          </p:cNvPr>
          <p:cNvSpPr>
            <a:spLocks noGrp="1"/>
          </p:cNvSpPr>
          <p:nvPr>
            <p:ph type="body" sz="half" idx="2"/>
          </p:nvPr>
        </p:nvSpPr>
        <p:spPr>
          <a:xfrm>
            <a:off x="629841" y="1543052"/>
            <a:ext cx="2949178" cy="2858691"/>
          </a:xfrm>
        </p:spPr>
        <p:txBody>
          <a:bodyPr/>
          <a:lstStyle>
            <a:lvl1pPr marL="0" indent="0">
              <a:buNone/>
              <a:defRPr sz="12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7106931-9874-429A-871C-0DE5B7B90E3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1E3C363-9EAD-4D0E-989F-AAE6C98A7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885FB56-CA0D-416A-BA95-F8BFD5D08EF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22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C35B-996A-45BC-A4C5-1068F2635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00C22E-25CC-4B36-A2D1-212A21E40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58EF71-9292-4D50-81BF-8F769F592E68}"/>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DBF4E98-DDC1-46B5-AA96-9AE7151B4B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48E4556-491B-4226-B6D2-6E0A4AFED9BA}"/>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104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1783D2-42EB-4A49-8BE6-9F95C5CFC0EC}"/>
              </a:ext>
            </a:extLst>
          </p:cNvPr>
          <p:cNvSpPr>
            <a:spLocks noGrp="1"/>
          </p:cNvSpPr>
          <p:nvPr>
            <p:ph type="title" orient="vert"/>
          </p:nvPr>
        </p:nvSpPr>
        <p:spPr>
          <a:xfrm>
            <a:off x="6543676" y="273879"/>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167AF2-247A-4E10-8CA4-6257715C40DC}"/>
              </a:ext>
            </a:extLst>
          </p:cNvPr>
          <p:cNvSpPr>
            <a:spLocks noGrp="1"/>
          </p:cNvSpPr>
          <p:nvPr>
            <p:ph type="body" orient="vert" idx="1"/>
          </p:nvPr>
        </p:nvSpPr>
        <p:spPr>
          <a:xfrm>
            <a:off x="628684" y="273879"/>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EA6CDF-66CD-4C6A-B8FC-9304FB81334A}"/>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13886FD-8BB2-41BA-87F3-67EAAF8F3C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22E059-028C-4384-AB1E-FE5C5B467CB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5725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9C82A84-2FF0-456C-A31F-737ADDD7B8A4}"/>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7AFA9ADF-0CC4-4D92-A7F8-5BA73128E603}"/>
              </a:ext>
            </a:extLst>
          </p:cNvPr>
          <p:cNvSpPr>
            <a:spLocks noGrp="1"/>
          </p:cNvSpPr>
          <p:nvPr>
            <p:ph type="subTitle" idx="1"/>
          </p:nvPr>
        </p:nvSpPr>
        <p:spPr>
          <a:xfrm>
            <a:off x="1143000" y="2701528"/>
            <a:ext cx="6858000" cy="1241822"/>
          </a:xfrm>
        </p:spPr>
        <p:txBody>
          <a:bodyPr/>
          <a:lstStyle>
            <a:lvl1pPr marL="0" indent="0" algn="ctr">
              <a:buNone/>
              <a:defRPr sz="1800"/>
            </a:lvl1pPr>
            <a:lvl2pPr marL="342731" indent="0" algn="ctr">
              <a:buNone/>
              <a:defRPr sz="1500"/>
            </a:lvl2pPr>
            <a:lvl3pPr marL="685477" indent="0" algn="ctr">
              <a:buNone/>
              <a:defRPr sz="1400"/>
            </a:lvl3pPr>
            <a:lvl4pPr marL="1028216" indent="0" algn="ctr">
              <a:buNone/>
              <a:defRPr sz="1200"/>
            </a:lvl4pPr>
            <a:lvl5pPr marL="1370954" indent="0" algn="ctr">
              <a:buNone/>
              <a:defRPr sz="1200"/>
            </a:lvl5pPr>
            <a:lvl6pPr marL="1713701" indent="0" algn="ctr">
              <a:buNone/>
              <a:defRPr sz="1200"/>
            </a:lvl6pPr>
            <a:lvl7pPr marL="2056430" indent="0" algn="ctr">
              <a:buNone/>
              <a:defRPr sz="1200"/>
            </a:lvl7pPr>
            <a:lvl8pPr marL="2399160" indent="0" algn="ctr">
              <a:buNone/>
              <a:defRPr sz="1200"/>
            </a:lvl8pPr>
            <a:lvl9pPr marL="2741891"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228A6286-F7E8-4AF2-A656-6ADD263E6F89}"/>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CB6B6419-86B8-40A2-A058-F67FB85B7159}"/>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682538BB-2179-40A1-9B08-17596F483C6C}"/>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07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261450-DB69-4A8A-8EFD-3782F81356A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96890E7-379F-441D-9889-D41BDDDDAA4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FD84ADB-A3D7-4CEB-B21A-0416B4AE713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4707848-ABD4-4986-927A-D8D98E3CAAD7}"/>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4A50E035-A6E7-4682-AF2A-96A070061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D878433B-6A27-4294-B812-B0B60DF632DB}"/>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28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C289E0B-5EBF-4DBA-9764-0FEEAF3BFD27}"/>
              </a:ext>
            </a:extLst>
          </p:cNvPr>
          <p:cNvSpPr>
            <a:spLocks noGrp="1"/>
          </p:cNvSpPr>
          <p:nvPr>
            <p:ph type="title"/>
          </p:nvPr>
        </p:nvSpPr>
        <p:spPr>
          <a:xfrm>
            <a:off x="623888" y="1282339"/>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DEBABDB-EF60-4518-A2AE-1E9FF5A35428}"/>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31" indent="0">
              <a:buNone/>
              <a:defRPr sz="1500">
                <a:solidFill>
                  <a:schemeClr val="tx1">
                    <a:tint val="75000"/>
                  </a:schemeClr>
                </a:solidFill>
              </a:defRPr>
            </a:lvl2pPr>
            <a:lvl3pPr marL="685477" indent="0">
              <a:buNone/>
              <a:defRPr sz="1400">
                <a:solidFill>
                  <a:schemeClr val="tx1">
                    <a:tint val="75000"/>
                  </a:schemeClr>
                </a:solidFill>
              </a:defRPr>
            </a:lvl3pPr>
            <a:lvl4pPr marL="1028216" indent="0">
              <a:buNone/>
              <a:defRPr sz="1200">
                <a:solidFill>
                  <a:schemeClr val="tx1">
                    <a:tint val="75000"/>
                  </a:schemeClr>
                </a:solidFill>
              </a:defRPr>
            </a:lvl4pPr>
            <a:lvl5pPr marL="1370954" indent="0">
              <a:buNone/>
              <a:defRPr sz="1200">
                <a:solidFill>
                  <a:schemeClr val="tx1">
                    <a:tint val="75000"/>
                  </a:schemeClr>
                </a:solidFill>
              </a:defRPr>
            </a:lvl5pPr>
            <a:lvl6pPr marL="1713701" indent="0">
              <a:buNone/>
              <a:defRPr sz="1200">
                <a:solidFill>
                  <a:schemeClr val="tx1">
                    <a:tint val="75000"/>
                  </a:schemeClr>
                </a:solidFill>
              </a:defRPr>
            </a:lvl6pPr>
            <a:lvl7pPr marL="2056430" indent="0">
              <a:buNone/>
              <a:defRPr sz="1200">
                <a:solidFill>
                  <a:schemeClr val="tx1">
                    <a:tint val="75000"/>
                  </a:schemeClr>
                </a:solidFill>
              </a:defRPr>
            </a:lvl7pPr>
            <a:lvl8pPr marL="2399160" indent="0">
              <a:buNone/>
              <a:defRPr sz="1200">
                <a:solidFill>
                  <a:schemeClr val="tx1">
                    <a:tint val="75000"/>
                  </a:schemeClr>
                </a:solidFill>
              </a:defRPr>
            </a:lvl8pPr>
            <a:lvl9pPr marL="2741891"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EF8A6C22-9B29-4106-A701-BA324A8D178D}"/>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D6396FA8-AE3F-449E-A143-784720E96ED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FDCDABE2-FD04-4BF5-8DBC-CCE217F9FD7E}"/>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73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B27C9E3-60F5-4E4E-93EB-CE667D1257F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9D5AF175-99D0-42FD-BCFC-7AA515CC92BB}"/>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197D688C-6778-4205-A1B3-C259016F8AD6}"/>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05D386EC-A377-4D5E-B245-16B7C124853B}"/>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B961B712-43D5-4D13-9A32-0A72D001658A}"/>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E1F5E4A4-9FFA-40A6-8C52-42D6651C5BFD}"/>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038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371D983-05E4-415E-832E-66EEDA0C09D4}"/>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E61C3559-BD1F-4EA0-A153-339CCE2390D0}"/>
              </a:ext>
            </a:extLst>
          </p:cNvPr>
          <p:cNvSpPr>
            <a:spLocks noGrp="1"/>
          </p:cNvSpPr>
          <p:nvPr>
            <p:ph type="body" idx="1"/>
          </p:nvPr>
        </p:nvSpPr>
        <p:spPr>
          <a:xfrm>
            <a:off x="629842" y="1260872"/>
            <a:ext cx="3868340" cy="617934"/>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17DAE5C-0B36-437E-8600-E4354D898849}"/>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C0DA05E4-07D9-49A5-94BA-D53966661081}"/>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39692B1F-D858-44BA-8F3A-34D6D99ADD7B}"/>
              </a:ext>
            </a:extLst>
          </p:cNvPr>
          <p:cNvSpPr>
            <a:spLocks noGrp="1"/>
          </p:cNvSpPr>
          <p:nvPr>
            <p:ph sz="quarter" idx="4"/>
          </p:nvPr>
        </p:nvSpPr>
        <p:spPr>
          <a:xfrm>
            <a:off x="4629157"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14AFEE00-53A4-40BF-B6C5-EC501F3996C7}"/>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xmlns="" id="{7351E1E4-9BC8-44AE-82AA-318330B85BF7}"/>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xmlns="" id="{35C22969-6470-434C-9980-57548C117F9E}"/>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1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BE87A1F-DE4E-4530-BC5E-CF09A5874C7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CB316508-F142-44D4-97F3-E56FA239ACEE}"/>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xmlns="" id="{4EEFBE75-2E63-4F18-A7DD-36C8A4713AF9}"/>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xmlns="" id="{58CEE8B8-89A2-476F-A2D7-AC33C570C14F}"/>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7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D2A87F8-63F5-4A46-9D87-4A5CA8D092DB}"/>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xmlns="" id="{A1B539D4-0F70-44FA-B1CE-A2E767A2C5C1}"/>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xmlns="" id="{74D2BCFC-8D58-4882-9836-5C52323DCA6A}"/>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1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B3AD18C-AF72-46F0-8B19-CC31FBB1C2B8}"/>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4D52D785-B284-412F-9860-536189BC4147}"/>
              </a:ext>
            </a:extLst>
          </p:cNvPr>
          <p:cNvSpPr>
            <a:spLocks noGrp="1"/>
          </p:cNvSpPr>
          <p:nvPr>
            <p:ph idx="1"/>
          </p:nvPr>
        </p:nvSpPr>
        <p:spPr>
          <a:xfrm>
            <a:off x="3887391" y="74060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E36A10F6-18C7-4BD6-B474-CBE887154267}"/>
              </a:ext>
            </a:extLst>
          </p:cNvPr>
          <p:cNvSpPr>
            <a:spLocks noGrp="1"/>
          </p:cNvSpPr>
          <p:nvPr>
            <p:ph type="body" sz="half" idx="2"/>
          </p:nvPr>
        </p:nvSpPr>
        <p:spPr>
          <a:xfrm>
            <a:off x="629841" y="1543052"/>
            <a:ext cx="2949178" cy="2858691"/>
          </a:xfrm>
        </p:spPr>
        <p:txBody>
          <a:bodyPr/>
          <a:lstStyle>
            <a:lvl1pPr marL="0" indent="0">
              <a:buNone/>
              <a:defRPr sz="12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5F975E4-4C0D-467E-9073-3A83E5A4A0E5}"/>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716CDE71-8EF3-4629-94D1-8F426B0218C1}"/>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22A52B30-7584-4AFE-BBFC-20082CFBB18A}"/>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55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A08DB23-FF2D-4418-BD8E-A6C288FD8417}"/>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36389409-5E12-4758-A8DE-1D87A5164712}"/>
              </a:ext>
            </a:extLst>
          </p:cNvPr>
          <p:cNvSpPr>
            <a:spLocks noGrp="1"/>
          </p:cNvSpPr>
          <p:nvPr>
            <p:ph type="pic" idx="1"/>
          </p:nvPr>
        </p:nvSpPr>
        <p:spPr>
          <a:xfrm>
            <a:off x="3887391" y="740604"/>
            <a:ext cx="4629150" cy="3655219"/>
          </a:xfrm>
        </p:spPr>
        <p:txBody>
          <a:bodyPr/>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endParaRPr lang="en-US"/>
          </a:p>
        </p:txBody>
      </p:sp>
      <p:sp>
        <p:nvSpPr>
          <p:cNvPr id="4" name="Chỗ dành sẵn cho Văn bản 3">
            <a:extLst>
              <a:ext uri="{FF2B5EF4-FFF2-40B4-BE49-F238E27FC236}">
                <a16:creationId xmlns:a16="http://schemas.microsoft.com/office/drawing/2014/main" xmlns="" id="{4483B110-D5F8-4599-82B5-6BE6F5729388}"/>
              </a:ext>
            </a:extLst>
          </p:cNvPr>
          <p:cNvSpPr>
            <a:spLocks noGrp="1"/>
          </p:cNvSpPr>
          <p:nvPr>
            <p:ph type="body" sz="half" idx="2"/>
          </p:nvPr>
        </p:nvSpPr>
        <p:spPr>
          <a:xfrm>
            <a:off x="629841" y="1543052"/>
            <a:ext cx="2949178" cy="2858691"/>
          </a:xfrm>
        </p:spPr>
        <p:txBody>
          <a:bodyPr/>
          <a:lstStyle>
            <a:lvl1pPr marL="0" indent="0">
              <a:buNone/>
              <a:defRPr sz="12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EF1C81E-AEFA-4CDB-AA76-A06B9823683C}"/>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33FA7817-8D16-4DEB-A554-9B5C9603E08E}"/>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951E94F0-6306-4084-820D-E28B2F8CCA56}"/>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9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2CAE2C6-A783-4E24-94C7-DA7E30546CE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4E15143D-6EA7-4B34-A160-3AF1E54BF37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5CFF11B-A60A-45A1-8E77-80EC669079FF}"/>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E00E81AA-8091-4BF6-B0C1-5DE6150BFA51}"/>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0518F9CA-3C29-4C93-92CA-7D7E1EF98DF0}"/>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054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260E4DB2-4F66-47FF-863E-F5BCBF55FCCB}"/>
              </a:ext>
            </a:extLst>
          </p:cNvPr>
          <p:cNvSpPr>
            <a:spLocks noGrp="1"/>
          </p:cNvSpPr>
          <p:nvPr>
            <p:ph type="title" orient="vert"/>
          </p:nvPr>
        </p:nvSpPr>
        <p:spPr>
          <a:xfrm>
            <a:off x="6543676" y="273879"/>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0875E90E-943B-45D0-8FC9-A9B4F78C858E}"/>
              </a:ext>
            </a:extLst>
          </p:cNvPr>
          <p:cNvSpPr>
            <a:spLocks noGrp="1"/>
          </p:cNvSpPr>
          <p:nvPr>
            <p:ph type="body" orient="vert" idx="1"/>
          </p:nvPr>
        </p:nvSpPr>
        <p:spPr>
          <a:xfrm>
            <a:off x="628684" y="273879"/>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324B611-0EBE-41F2-A85E-D6BCECC07B03}"/>
              </a:ext>
            </a:extLst>
          </p:cNvPr>
          <p:cNvSpPr>
            <a:spLocks noGrp="1"/>
          </p:cNvSpPr>
          <p:nvPr>
            <p:ph type="dt" sz="half" idx="10"/>
          </p:nvPr>
        </p:nvSpPr>
        <p:spPr/>
        <p:txBody>
          <a:bodyPr/>
          <a:lstStyle/>
          <a:p>
            <a:fld id="{57D00AFA-8A5E-42D4-A58F-C36E32060C87}" type="datetimeFigureOut">
              <a:rPr lang="en-US" smtClean="0">
                <a:solidFill>
                  <a:prstClr val="black">
                    <a:tint val="75000"/>
                  </a:prstClr>
                </a:solidFill>
              </a:rPr>
              <a:pPr/>
              <a:t>12/22/2021</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033BE4AC-7AB1-49C7-9C20-C008E5CD7E7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396927DE-A433-4D01-8317-5AE864E8FA49}"/>
              </a:ext>
            </a:extLst>
          </p:cNvPr>
          <p:cNvSpPr>
            <a:spLocks noGrp="1"/>
          </p:cNvSpPr>
          <p:nvPr>
            <p:ph type="sldNum" sz="quarter" idx="12"/>
          </p:nvPr>
        </p:nvSpPr>
        <p:spPr/>
        <p:txBody>
          <a:bodyPr/>
          <a:lstStyle/>
          <a:p>
            <a:fld id="{5F7D3756-607B-44E9-9C97-57A790000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0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2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C40F7-48E3-47A2-A835-70958EED6DE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24D72-BFE4-4088-8EC4-959B9C6AAD0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F553238-407D-43E7-AC1F-39BB98071082}"/>
              </a:ext>
            </a:extLst>
          </p:cNvPr>
          <p:cNvSpPr>
            <a:spLocks noGrp="1"/>
          </p:cNvSpPr>
          <p:nvPr>
            <p:ph type="subTitle" idx="1"/>
          </p:nvPr>
        </p:nvSpPr>
        <p:spPr>
          <a:xfrm>
            <a:off x="1143000" y="2701528"/>
            <a:ext cx="6858000" cy="1241822"/>
          </a:xfrm>
        </p:spPr>
        <p:txBody>
          <a:bodyPr/>
          <a:lstStyle>
            <a:lvl1pPr marL="0" indent="0" algn="ctr">
              <a:buNone/>
              <a:defRPr sz="18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6DEF0AD-7444-40B1-81F3-CF39E00B73C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15416C-2D12-4E16-9975-EC671D54CF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6159BA2-34FE-4759-A8CD-A9BF8AC4FAB8}"/>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585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CBE97-0FF6-4237-8EDB-C8816BF35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0EE8FC-773D-4A7F-8D85-42C2788E9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D4D442-1B37-406F-90C5-C9F9C81C1639}"/>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A8557F1-F6BC-4332-BE6B-3161345FC7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4567F8-4204-4AE1-A8A0-C562F274735E}"/>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735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404DD-F0DE-4985-A95C-42D5C4FF84E5}"/>
              </a:ext>
            </a:extLst>
          </p:cNvPr>
          <p:cNvSpPr>
            <a:spLocks noGrp="1"/>
          </p:cNvSpPr>
          <p:nvPr>
            <p:ph type="title"/>
          </p:nvPr>
        </p:nvSpPr>
        <p:spPr>
          <a:xfrm>
            <a:off x="623888" y="1282336"/>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6A76BA4-435E-4A6D-913E-611910512B67}"/>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58" indent="0">
              <a:buNone/>
              <a:defRPr sz="1500">
                <a:solidFill>
                  <a:schemeClr val="tx1">
                    <a:tint val="75000"/>
                  </a:schemeClr>
                </a:solidFill>
              </a:defRPr>
            </a:lvl2pPr>
            <a:lvl3pPr marL="685528" indent="0">
              <a:buNone/>
              <a:defRPr sz="1400">
                <a:solidFill>
                  <a:schemeClr val="tx1">
                    <a:tint val="75000"/>
                  </a:schemeClr>
                </a:solidFill>
              </a:defRPr>
            </a:lvl3pPr>
            <a:lvl4pPr marL="1028292" indent="0">
              <a:buNone/>
              <a:defRPr sz="1200">
                <a:solidFill>
                  <a:schemeClr val="tx1">
                    <a:tint val="75000"/>
                  </a:schemeClr>
                </a:solidFill>
              </a:defRPr>
            </a:lvl4pPr>
            <a:lvl5pPr marL="1371056" indent="0">
              <a:buNone/>
              <a:defRPr sz="1200">
                <a:solidFill>
                  <a:schemeClr val="tx1">
                    <a:tint val="75000"/>
                  </a:schemeClr>
                </a:solidFill>
              </a:defRPr>
            </a:lvl5pPr>
            <a:lvl6pPr marL="1713827" indent="0">
              <a:buNone/>
              <a:defRPr sz="1200">
                <a:solidFill>
                  <a:schemeClr val="tx1">
                    <a:tint val="75000"/>
                  </a:schemeClr>
                </a:solidFill>
              </a:defRPr>
            </a:lvl6pPr>
            <a:lvl7pPr marL="2056583" indent="0">
              <a:buNone/>
              <a:defRPr sz="1200">
                <a:solidFill>
                  <a:schemeClr val="tx1">
                    <a:tint val="75000"/>
                  </a:schemeClr>
                </a:solidFill>
              </a:defRPr>
            </a:lvl7pPr>
            <a:lvl8pPr marL="2399340" indent="0">
              <a:buNone/>
              <a:defRPr sz="1200">
                <a:solidFill>
                  <a:schemeClr val="tx1">
                    <a:tint val="75000"/>
                  </a:schemeClr>
                </a:solidFill>
              </a:defRPr>
            </a:lvl8pPr>
            <a:lvl9pPr marL="274209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165F8C-6659-4AA2-9A75-97D4AC471841}"/>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E5AD0DB-7FFE-4AF5-A43E-2C0C83A402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8794CE-EE24-4694-A8FB-D1F259122E0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015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BF8AA-62F0-43C8-BCE9-457C1052F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249E83-1BAC-4A1D-AED2-5B01D7656F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1C367A-E067-4F16-BBF1-23915744CF0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B0B0F9-2111-4522-A6AC-98CD7A51B29F}"/>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6117F03-9741-4A21-8592-66808B43CEA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FD0C77D-FC1A-4ACD-A73B-F3A13CAC3EA3}"/>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36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CBEC5-2A47-4324-B222-C47B2E0919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8FF678-4BE7-4B69-BD69-5BEBAE9C7D1C}"/>
              </a:ext>
            </a:extLst>
          </p:cNvPr>
          <p:cNvSpPr>
            <a:spLocks noGrp="1"/>
          </p:cNvSpPr>
          <p:nvPr>
            <p:ph type="body" idx="1"/>
          </p:nvPr>
        </p:nvSpPr>
        <p:spPr>
          <a:xfrm>
            <a:off x="629842" y="1260872"/>
            <a:ext cx="3868340" cy="617934"/>
          </a:xfrm>
        </p:spPr>
        <p:txBody>
          <a:bodyPr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F4DF7E-9F97-4149-8EE0-55A53135DFC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859F73-4071-4BC0-A815-031BC665BFD7}"/>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7439CA-D008-4D48-897F-0E65D69E8B68}"/>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A5A6EE-627F-4C13-BB91-43D0742CF20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7D4952F-7AD2-42EB-BD08-0F5F0FDFE0E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46FE29AB-738A-47BB-90CD-E6CEEE01EFC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0718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FA9A2-C0A8-48FF-B11A-8B89851A2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39C601-B68A-4231-B7E0-CDDA8F52C50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628C2E0-FE33-447D-9F57-95209E2F261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3F61C4F-4E9E-4721-876A-671AA0981825}"/>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3281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B71B98B-9E70-407B-96B9-DFF0532EB132}"/>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E624C92-6809-4749-ACA4-0D832D1EAC8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5ADA5B-43C7-4B9D-BF72-2192A1AD9E87}"/>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6732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DBF23-6C8A-4B27-BD1C-1C3CDAC420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0C2E1D2-E50A-4DAF-A2C5-2B3367C18E99}"/>
              </a:ext>
            </a:extLst>
          </p:cNvPr>
          <p:cNvSpPr>
            <a:spLocks noGrp="1"/>
          </p:cNvSpPr>
          <p:nvPr>
            <p:ph idx="1"/>
          </p:nvPr>
        </p:nvSpPr>
        <p:spPr>
          <a:xfrm>
            <a:off x="3887391" y="74060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977335-3700-4F08-878F-D7E2984D16B2}"/>
              </a:ext>
            </a:extLst>
          </p:cNvPr>
          <p:cNvSpPr>
            <a:spLocks noGrp="1"/>
          </p:cNvSpPr>
          <p:nvPr>
            <p:ph type="body" sz="half" idx="2"/>
          </p:nvPr>
        </p:nvSpPr>
        <p:spPr>
          <a:xfrm>
            <a:off x="629841" y="1543052"/>
            <a:ext cx="2949178" cy="2858691"/>
          </a:xfrm>
        </p:spPr>
        <p:txBody>
          <a:bodyPr/>
          <a:lstStyle>
            <a:lvl1pPr marL="0" indent="0">
              <a:buNone/>
              <a:defRPr sz="12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3765AC6-B1C4-4024-8981-DDFFF91689A6}"/>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D4978F4-5F0A-49C4-BCA8-22AC2A4D924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2BA800-6D17-4E08-8E9D-084D0746895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66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33F33-800E-4A92-8D9E-48BAB862812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507BFE9-EE56-4D16-9E7D-B33F996864BD}"/>
              </a:ext>
            </a:extLst>
          </p:cNvPr>
          <p:cNvSpPr>
            <a:spLocks noGrp="1"/>
          </p:cNvSpPr>
          <p:nvPr>
            <p:ph type="pic" idx="1"/>
          </p:nvPr>
        </p:nvSpPr>
        <p:spPr>
          <a:xfrm>
            <a:off x="3887391" y="740601"/>
            <a:ext cx="4629150" cy="3655219"/>
          </a:xfrm>
        </p:spPr>
        <p:txBody>
          <a:bodyPr/>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en-US"/>
          </a:p>
        </p:txBody>
      </p:sp>
      <p:sp>
        <p:nvSpPr>
          <p:cNvPr id="4" name="Text Placeholder 3">
            <a:extLst>
              <a:ext uri="{FF2B5EF4-FFF2-40B4-BE49-F238E27FC236}">
                <a16:creationId xmlns:a16="http://schemas.microsoft.com/office/drawing/2014/main" xmlns="" id="{67B3F407-210F-4832-A2E0-80F9595E2BEC}"/>
              </a:ext>
            </a:extLst>
          </p:cNvPr>
          <p:cNvSpPr>
            <a:spLocks noGrp="1"/>
          </p:cNvSpPr>
          <p:nvPr>
            <p:ph type="body" sz="half" idx="2"/>
          </p:nvPr>
        </p:nvSpPr>
        <p:spPr>
          <a:xfrm>
            <a:off x="629841" y="1543052"/>
            <a:ext cx="2949178" cy="2858691"/>
          </a:xfrm>
        </p:spPr>
        <p:txBody>
          <a:bodyPr/>
          <a:lstStyle>
            <a:lvl1pPr marL="0" indent="0">
              <a:buNone/>
              <a:defRPr sz="12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7106931-9874-429A-871C-0DE5B7B90E35}"/>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1E3C363-9EAD-4D0E-989F-AAE6C98A7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885FB56-CA0D-416A-BA95-F8BFD5D08EF0}"/>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46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C35B-996A-45BC-A4C5-1068F2635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00C22E-25CC-4B36-A2D1-212A21E40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58EF71-9292-4D50-81BF-8F769F592E68}"/>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DBF4E98-DDC1-46B5-AA96-9AE7151B4B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48E4556-491B-4226-B6D2-6E0A4AFED9BA}"/>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35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pPr lvl="0"/>
            <a:endParaRPr lang="en-US" noProof="0" smtClean="0"/>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AFF2C-5E5E-4140-9E93-2B046D69C83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1783D2-42EB-4A49-8BE6-9F95C5CFC0EC}"/>
              </a:ext>
            </a:extLst>
          </p:cNvPr>
          <p:cNvSpPr>
            <a:spLocks noGrp="1"/>
          </p:cNvSpPr>
          <p:nvPr>
            <p:ph type="title" orient="vert"/>
          </p:nvPr>
        </p:nvSpPr>
        <p:spPr>
          <a:xfrm>
            <a:off x="6543676" y="273876"/>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167AF2-247A-4E10-8CA4-6257715C40DC}"/>
              </a:ext>
            </a:extLst>
          </p:cNvPr>
          <p:cNvSpPr>
            <a:spLocks noGrp="1"/>
          </p:cNvSpPr>
          <p:nvPr>
            <p:ph type="body" orient="vert" idx="1"/>
          </p:nvPr>
        </p:nvSpPr>
        <p:spPr>
          <a:xfrm>
            <a:off x="628684" y="27387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EA6CDF-66CD-4C6A-B8FC-9304FB81334A}"/>
              </a:ext>
            </a:extLst>
          </p:cNvPr>
          <p:cNvSpPr>
            <a:spLocks noGrp="1"/>
          </p:cNvSpPr>
          <p:nvPr>
            <p:ph type="dt" sz="half" idx="10"/>
          </p:nvPr>
        </p:nvSpPr>
        <p:spPr/>
        <p:txBody>
          <a:bodyPr/>
          <a:lstStyle/>
          <a:p>
            <a:fld id="{B4A80014-1485-4A24-9B7A-7FBC216E84D3}"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13886FD-8BB2-41BA-87F3-67EAAF8F3C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22E059-028C-4384-AB1E-FE5C5B467CBB}"/>
              </a:ext>
            </a:extLst>
          </p:cNvPr>
          <p:cNvSpPr>
            <a:spLocks noGrp="1"/>
          </p:cNvSpPr>
          <p:nvPr>
            <p:ph type="sldNum" sz="quarter" idx="12"/>
          </p:nvPr>
        </p:nvSpPr>
        <p:spPr/>
        <p:txBody>
          <a:bodyPr/>
          <a:lstStyle/>
          <a:p>
            <a:fld id="{B51A0C9F-8A18-493F-BF97-05869F281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93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DEE89-97BA-4806-A2DF-8E397F21F10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F7833DA-B45B-4A80-B87D-F33827B28DF1}"/>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1E21F80-7922-491C-90BC-E559AF78F473}"/>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07F2A21-3D5C-4306-91A3-AEF97FFBA8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FDFF2D-A131-4CF7-99C2-810E5A8B27DC}"/>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86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C0F4A-A709-4AA1-8165-6C43A49D2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649405-EDC7-47CE-9797-6446D5573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6325E6-77B1-4925-827C-E2C6318FF3E3}"/>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84C860F-B0F9-430D-B835-1A93D5FA4F1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2E9A461-5B04-4FD1-896B-6715250FABBD}"/>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998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26AD-41C8-47EE-A035-03F07DFA00FF}"/>
              </a:ext>
            </a:extLst>
          </p:cNvPr>
          <p:cNvSpPr>
            <a:spLocks noGrp="1"/>
          </p:cNvSpPr>
          <p:nvPr>
            <p:ph type="title"/>
          </p:nvPr>
        </p:nvSpPr>
        <p:spPr>
          <a:xfrm>
            <a:off x="623888" y="1282331"/>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33DFDFE-E21F-489D-A231-2A4E861E3810}"/>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1018C5-4D1E-4C87-9B9A-3060C0847EA8}"/>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6B0762E-8772-4968-B2CB-0480AC7FB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1E036C-A0F1-4681-A898-689BE5A5B540}"/>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7142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6ABC7-049A-455D-BF20-3E5AAE556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88EDDC-22C7-48DE-B00D-F59AE55A511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3ECFCB0-94E1-4366-9377-DC5D97BBCAE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D6E722-52E6-4450-BADD-FED3CA89818C}"/>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09B7BBB-8D44-4174-9F37-D46054EA14E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9786FDF-F897-4565-8467-ED72F8896ECB}"/>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0906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568BC-3426-4E67-A649-23FBAE9034E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2CAFC6-61F7-46C7-A051-319EE48894A6}"/>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A5187BC-5B09-45B1-AB24-7FCEC9C6CFB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457747C-1B17-4203-AC87-2D5C5E54FA29}"/>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80FA1A1-6460-4CD3-8711-5A74F1179D7B}"/>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69B5A0-2E49-4185-BD50-F392F5535E2F}"/>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8A5AE2D1-D0BE-4C83-B8CC-424DACA4E9B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36C9A5B-253E-4BEF-BC17-8921A2FA0C98}"/>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659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C144F-4D69-421C-983D-63D996A628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F171F7-959B-4F6D-A6B9-18DAE61F0309}"/>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3743C31C-DB00-4FC6-9625-6235D831006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BDEE848A-F4C3-4BA9-A97A-A345BEC5A980}"/>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770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D3A996-9389-44B3-9679-3632E31D42C2}"/>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99CD545-4305-4FE2-9869-2609F7FB7F3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83051B6-47E2-47A3-98FD-1492CEB26BDB}"/>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75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D4C7E-E91A-4E6B-80A3-3C629FDEADF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EC7B098-8DA2-40FD-BD87-8522022EEB10}"/>
              </a:ext>
            </a:extLst>
          </p:cNvPr>
          <p:cNvSpPr>
            <a:spLocks noGrp="1"/>
          </p:cNvSpPr>
          <p:nvPr>
            <p:ph idx="1"/>
          </p:nvPr>
        </p:nvSpPr>
        <p:spPr>
          <a:xfrm>
            <a:off x="3887391" y="740596"/>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B4BE98F-10E4-4827-8027-2950B1ABE176}"/>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0C191ED3-9283-435E-90B0-58D9473B7B21}"/>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3EE4FA6-A7CA-4E7E-9019-8DD998C5EAA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2BDD4FC-5B10-4307-A9D9-D6925EAE7F02}"/>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803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9BABD-E42C-4E88-BD9C-836357A475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0C8E7E9-BB3A-424A-8C43-72BE0D0A0452}"/>
              </a:ext>
            </a:extLst>
          </p:cNvPr>
          <p:cNvSpPr>
            <a:spLocks noGrp="1"/>
          </p:cNvSpPr>
          <p:nvPr>
            <p:ph type="pic" idx="1"/>
          </p:nvPr>
        </p:nvSpPr>
        <p:spPr>
          <a:xfrm>
            <a:off x="3887391" y="740596"/>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a16="http://schemas.microsoft.com/office/drawing/2014/main" xmlns="" id="{BAA27D98-F6A5-47FB-80C2-763157B1768F}"/>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59A7746-6195-4B74-BFF5-CB3907F49A92}"/>
              </a:ext>
            </a:extLst>
          </p:cNvPr>
          <p:cNvSpPr>
            <a:spLocks noGrp="1"/>
          </p:cNvSpPr>
          <p:nvPr>
            <p:ph type="dt" sz="half" idx="10"/>
          </p:nvPr>
        </p:nvSpPr>
        <p:spPr/>
        <p:txBody>
          <a:bodyPr/>
          <a:lstStyle/>
          <a:p>
            <a:fld id="{E8CFD5A8-BE03-4D78-94AF-F8F147F11A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C5CF97B-9902-4992-8BA2-E3F552952D1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A2DCACD-DC5D-4E7A-935A-3FEBFC9A864D}"/>
              </a:ext>
            </a:extLst>
          </p:cNvPr>
          <p:cNvSpPr>
            <a:spLocks noGrp="1"/>
          </p:cNvSpPr>
          <p:nvPr>
            <p:ph type="sldNum" sz="quarter" idx="12"/>
          </p:nvPr>
        </p:nvSpPr>
        <p:spPr/>
        <p:txBody>
          <a:bodyPr/>
          <a:lstStyle/>
          <a:p>
            <a:fld id="{2A0D9C4C-3B89-438E-BD0D-AF9510EB3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0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394" tIns="45697" rIns="91394" bIns="45697"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lgn="r">
              <a:defRPr sz="1400"/>
            </a:lvl1pPr>
          </a:lstStyle>
          <a:p>
            <a:pPr>
              <a:defRPr/>
            </a:pPr>
            <a:fld id="{DE36AFC1-75D8-4429-BAE9-96818D9D51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6926" algn="ctr" rtl="0" fontAlgn="base">
        <a:spcBef>
          <a:spcPct val="0"/>
        </a:spcBef>
        <a:spcAft>
          <a:spcPct val="0"/>
        </a:spcAft>
        <a:defRPr sz="4400">
          <a:solidFill>
            <a:schemeClr val="tx2"/>
          </a:solidFill>
          <a:latin typeface=".VnTime" pitchFamily="34" charset="0"/>
        </a:defRPr>
      </a:lvl6pPr>
      <a:lvl7pPr marL="913883" algn="ctr" rtl="0" fontAlgn="base">
        <a:spcBef>
          <a:spcPct val="0"/>
        </a:spcBef>
        <a:spcAft>
          <a:spcPct val="0"/>
        </a:spcAft>
        <a:defRPr sz="4400">
          <a:solidFill>
            <a:schemeClr val="tx2"/>
          </a:solidFill>
          <a:latin typeface=".VnTime" pitchFamily="34" charset="0"/>
        </a:defRPr>
      </a:lvl7pPr>
      <a:lvl8pPr marL="1370818" algn="ctr" rtl="0" fontAlgn="base">
        <a:spcBef>
          <a:spcPct val="0"/>
        </a:spcBef>
        <a:spcAft>
          <a:spcPct val="0"/>
        </a:spcAft>
        <a:defRPr sz="4400">
          <a:solidFill>
            <a:schemeClr val="tx2"/>
          </a:solidFill>
          <a:latin typeface=".VnTime" pitchFamily="34" charset="0"/>
        </a:defRPr>
      </a:lvl8pPr>
      <a:lvl9pPr marL="1827764" algn="ctr" rtl="0" fontAlgn="base">
        <a:spcBef>
          <a:spcPct val="0"/>
        </a:spcBef>
        <a:spcAft>
          <a:spcPct val="0"/>
        </a:spcAft>
        <a:defRPr sz="4400">
          <a:solidFill>
            <a:schemeClr val="tx2"/>
          </a:solidFill>
          <a:latin typeface=".VnTime" pitchFamily="34" charset="0"/>
        </a:defRPr>
      </a:lvl9pPr>
    </p:titleStyle>
    <p:bodyStyle>
      <a:lvl1pPr marL="342695" indent="-342695" algn="l" rtl="0" eaLnBrk="0" fontAlgn="base" hangingPunct="0">
        <a:spcBef>
          <a:spcPct val="20000"/>
        </a:spcBef>
        <a:spcAft>
          <a:spcPct val="0"/>
        </a:spcAft>
        <a:buChar char="•"/>
        <a:defRPr sz="3200">
          <a:solidFill>
            <a:schemeClr val="tx1"/>
          </a:solidFill>
          <a:latin typeface="+mn-lt"/>
          <a:ea typeface="+mn-ea"/>
          <a:cs typeface="+mn-cs"/>
        </a:defRPr>
      </a:lvl1pPr>
      <a:lvl2pPr marL="742535" indent="-285589" algn="l" rtl="0" eaLnBrk="0" fontAlgn="base" hangingPunct="0">
        <a:spcBef>
          <a:spcPct val="20000"/>
        </a:spcBef>
        <a:spcAft>
          <a:spcPct val="0"/>
        </a:spcAft>
        <a:buChar char="–"/>
        <a:defRPr sz="2800">
          <a:solidFill>
            <a:schemeClr val="tx1"/>
          </a:solidFill>
          <a:latin typeface="+mn-lt"/>
        </a:defRPr>
      </a:lvl2pPr>
      <a:lvl3pPr marL="1142345" indent="-228462" algn="l" rtl="0" eaLnBrk="0" fontAlgn="base" hangingPunct="0">
        <a:spcBef>
          <a:spcPct val="20000"/>
        </a:spcBef>
        <a:spcAft>
          <a:spcPct val="0"/>
        </a:spcAft>
        <a:buChar char="•"/>
        <a:defRPr sz="2400">
          <a:solidFill>
            <a:schemeClr val="tx1"/>
          </a:solidFill>
          <a:latin typeface="+mn-lt"/>
        </a:defRPr>
      </a:lvl3pPr>
      <a:lvl4pPr marL="1599280" indent="-228462" algn="l" rtl="0" eaLnBrk="0" fontAlgn="base" hangingPunct="0">
        <a:spcBef>
          <a:spcPct val="20000"/>
        </a:spcBef>
        <a:spcAft>
          <a:spcPct val="0"/>
        </a:spcAft>
        <a:buChar char="–"/>
        <a:defRPr sz="2000">
          <a:solidFill>
            <a:schemeClr val="tx1"/>
          </a:solidFill>
          <a:latin typeface="+mn-lt"/>
        </a:defRPr>
      </a:lvl4pPr>
      <a:lvl5pPr marL="2056226" indent="-228462" algn="l" rtl="0" eaLnBrk="0" fontAlgn="base" hangingPunct="0">
        <a:spcBef>
          <a:spcPct val="20000"/>
        </a:spcBef>
        <a:spcAft>
          <a:spcPct val="0"/>
        </a:spcAft>
        <a:buChar char="»"/>
        <a:defRPr sz="2000">
          <a:solidFill>
            <a:schemeClr val="tx1"/>
          </a:solidFill>
          <a:latin typeface="+mn-lt"/>
        </a:defRPr>
      </a:lvl5pPr>
      <a:lvl6pPr marL="2513151" indent="-228462" algn="l" rtl="0" fontAlgn="base">
        <a:spcBef>
          <a:spcPct val="20000"/>
        </a:spcBef>
        <a:spcAft>
          <a:spcPct val="0"/>
        </a:spcAft>
        <a:buChar char="»"/>
        <a:defRPr sz="2000">
          <a:solidFill>
            <a:schemeClr val="tx1"/>
          </a:solidFill>
          <a:latin typeface="+mn-lt"/>
        </a:defRPr>
      </a:lvl6pPr>
      <a:lvl7pPr marL="2970098" indent="-228462" algn="l" rtl="0" fontAlgn="base">
        <a:spcBef>
          <a:spcPct val="20000"/>
        </a:spcBef>
        <a:spcAft>
          <a:spcPct val="0"/>
        </a:spcAft>
        <a:buChar char="»"/>
        <a:defRPr sz="2000">
          <a:solidFill>
            <a:schemeClr val="tx1"/>
          </a:solidFill>
          <a:latin typeface="+mn-lt"/>
        </a:defRPr>
      </a:lvl7pPr>
      <a:lvl8pPr marL="3427034" indent="-228462" algn="l" rtl="0" fontAlgn="base">
        <a:spcBef>
          <a:spcPct val="20000"/>
        </a:spcBef>
        <a:spcAft>
          <a:spcPct val="0"/>
        </a:spcAft>
        <a:buChar char="»"/>
        <a:defRPr sz="2000">
          <a:solidFill>
            <a:schemeClr val="tx1"/>
          </a:solidFill>
          <a:latin typeface="+mn-lt"/>
        </a:defRPr>
      </a:lvl8pPr>
      <a:lvl9pPr marL="3883969" indent="-22846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BAD2857-27B7-479F-A244-CC632BE92CD2}"/>
              </a:ext>
            </a:extLst>
          </p:cNvPr>
          <p:cNvSpPr>
            <a:spLocks noGrp="1"/>
          </p:cNvSpPr>
          <p:nvPr>
            <p:ph type="title"/>
          </p:nvPr>
        </p:nvSpPr>
        <p:spPr bwMode="auto">
          <a:xfrm>
            <a:off x="457153" y="205979"/>
            <a:ext cx="82297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9" rIns="68571" bIns="34289"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7B451A1-2049-41C5-8841-47AA1B48F064}"/>
              </a:ext>
            </a:extLst>
          </p:cNvPr>
          <p:cNvSpPr>
            <a:spLocks noGrp="1"/>
          </p:cNvSpPr>
          <p:nvPr>
            <p:ph type="body" idx="1"/>
          </p:nvPr>
        </p:nvSpPr>
        <p:spPr bwMode="auto">
          <a:xfrm>
            <a:off x="457153" y="1200151"/>
            <a:ext cx="8229719"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9" rIns="68571" bIns="342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C40A26D-1353-4C8C-A508-C540BD800A3A}"/>
              </a:ext>
            </a:extLst>
          </p:cNvPr>
          <p:cNvSpPr>
            <a:spLocks noGrp="1"/>
          </p:cNvSpPr>
          <p:nvPr>
            <p:ph type="dt" sz="half" idx="2"/>
          </p:nvPr>
        </p:nvSpPr>
        <p:spPr>
          <a:xfrm>
            <a:off x="457141" y="4767264"/>
            <a:ext cx="2134118" cy="273844"/>
          </a:xfrm>
          <a:prstGeom prst="rect">
            <a:avLst/>
          </a:prstGeom>
        </p:spPr>
        <p:txBody>
          <a:bodyPr vert="horz" lIns="68571" tIns="34289" rIns="68571" bIns="34289" rtlCol="0" anchor="ctr"/>
          <a:lstStyle>
            <a:lvl1pPr algn="l">
              <a:defRPr sz="900">
                <a:solidFill>
                  <a:schemeClr val="tx1">
                    <a:tint val="75000"/>
                  </a:schemeClr>
                </a:solidFill>
                <a:latin typeface="Arial" charset="0"/>
              </a:defRPr>
            </a:lvl1pPr>
          </a:lstStyle>
          <a:p>
            <a:pPr defTabSz="685698" fontAlgn="auto">
              <a:spcBef>
                <a:spcPts val="0"/>
              </a:spcBef>
              <a:spcAft>
                <a:spcPts val="0"/>
              </a:spcAft>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E2EAF1C-E77F-4564-AE08-F79E06151E37}"/>
              </a:ext>
            </a:extLst>
          </p:cNvPr>
          <p:cNvSpPr>
            <a:spLocks noGrp="1"/>
          </p:cNvSpPr>
          <p:nvPr>
            <p:ph type="ftr" sz="quarter" idx="3"/>
          </p:nvPr>
        </p:nvSpPr>
        <p:spPr>
          <a:xfrm>
            <a:off x="3124789" y="4767264"/>
            <a:ext cx="2894426" cy="273844"/>
          </a:xfrm>
          <a:prstGeom prst="rect">
            <a:avLst/>
          </a:prstGeom>
        </p:spPr>
        <p:txBody>
          <a:bodyPr vert="horz" lIns="68571" tIns="34289" rIns="68571" bIns="34289" rtlCol="0" anchor="ctr"/>
          <a:lstStyle>
            <a:lvl1pPr algn="ctr">
              <a:defRPr sz="900">
                <a:solidFill>
                  <a:schemeClr val="tx1">
                    <a:tint val="75000"/>
                  </a:schemeClr>
                </a:solidFill>
                <a:latin typeface="Arial" charset="0"/>
              </a:defRPr>
            </a:lvl1pPr>
          </a:lstStyle>
          <a:p>
            <a:pPr defTabSz="685698" fontAlgn="auto">
              <a:spcBef>
                <a:spcPts val="0"/>
              </a:spcBef>
              <a:spcAft>
                <a:spcPts val="0"/>
              </a:spcAft>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7BF1187-6D46-4430-A691-8CE4AC02C73D}"/>
              </a:ext>
            </a:extLst>
          </p:cNvPr>
          <p:cNvSpPr>
            <a:spLocks noGrp="1"/>
          </p:cNvSpPr>
          <p:nvPr>
            <p:ph type="sldNum" sz="quarter" idx="4"/>
          </p:nvPr>
        </p:nvSpPr>
        <p:spPr>
          <a:xfrm>
            <a:off x="6552742" y="4767264"/>
            <a:ext cx="2134118" cy="273844"/>
          </a:xfrm>
          <a:prstGeom prst="rect">
            <a:avLst/>
          </a:prstGeom>
        </p:spPr>
        <p:txBody>
          <a:bodyPr vert="horz" wrap="square" lIns="68571" tIns="34289" rIns="68571" bIns="34289" numCol="1" anchor="ctr" anchorCtr="0" compatLnSpc="1">
            <a:prstTxWarp prst="textNoShape">
              <a:avLst/>
            </a:prstTxWarp>
          </a:bodyPr>
          <a:lstStyle>
            <a:lvl1pPr algn="r">
              <a:defRPr sz="900">
                <a:solidFill>
                  <a:srgbClr val="898989"/>
                </a:solidFill>
              </a:defRPr>
            </a:lvl1pPr>
          </a:lstStyle>
          <a:p>
            <a:pPr defTabSz="685698" fontAlgn="auto">
              <a:spcBef>
                <a:spcPts val="0"/>
              </a:spcBef>
              <a:spcAft>
                <a:spcPts val="0"/>
              </a:spcAft>
            </a:pPr>
            <a:fld id="{8398F1CC-13BD-47FD-B23F-12F45F9DA227}" type="slidenum">
              <a:rPr lang="en-US" altLang="en-US" smtClean="0">
                <a:latin typeface="Calibri"/>
              </a:rPr>
              <a:pPr defTabSz="685698" fontAlgn="auto">
                <a:spcBef>
                  <a:spcPts val="0"/>
                </a:spcBef>
                <a:spcAft>
                  <a:spcPts val="0"/>
                </a:spcAft>
              </a:pPr>
              <a:t>‹#›</a:t>
            </a:fld>
            <a:endParaRPr lang="en-US" altLang="en-US">
              <a:latin typeface="Calibri"/>
            </a:endParaRPr>
          </a:p>
        </p:txBody>
      </p:sp>
    </p:spTree>
    <p:extLst>
      <p:ext uri="{BB962C8B-B14F-4D97-AF65-F5344CB8AC3E}">
        <p14:creationId xmlns:p14="http://schemas.microsoft.com/office/powerpoint/2010/main" val="40756217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48" algn="ctr" rtl="0" fontAlgn="base">
        <a:spcBef>
          <a:spcPct val="0"/>
        </a:spcBef>
        <a:spcAft>
          <a:spcPct val="0"/>
        </a:spcAft>
        <a:defRPr sz="3300">
          <a:solidFill>
            <a:schemeClr val="tx1"/>
          </a:solidFill>
          <a:latin typeface="Calibri" pitchFamily="34" charset="0"/>
        </a:defRPr>
      </a:lvl6pPr>
      <a:lvl7pPr marL="685698" algn="ctr" rtl="0" fontAlgn="base">
        <a:spcBef>
          <a:spcPct val="0"/>
        </a:spcBef>
        <a:spcAft>
          <a:spcPct val="0"/>
        </a:spcAft>
        <a:defRPr sz="3300">
          <a:solidFill>
            <a:schemeClr val="tx1"/>
          </a:solidFill>
          <a:latin typeface="Calibri" pitchFamily="34" charset="0"/>
        </a:defRPr>
      </a:lvl7pPr>
      <a:lvl8pPr marL="1028547" algn="ctr" rtl="0" fontAlgn="base">
        <a:spcBef>
          <a:spcPct val="0"/>
        </a:spcBef>
        <a:spcAft>
          <a:spcPct val="0"/>
        </a:spcAft>
        <a:defRPr sz="3300">
          <a:solidFill>
            <a:schemeClr val="tx1"/>
          </a:solidFill>
          <a:latin typeface="Calibri" pitchFamily="34" charset="0"/>
        </a:defRPr>
      </a:lvl8pPr>
      <a:lvl9pPr marL="1371396" algn="ctr" rtl="0" fontAlgn="base">
        <a:spcBef>
          <a:spcPct val="0"/>
        </a:spcBef>
        <a:spcAft>
          <a:spcPct val="0"/>
        </a:spcAft>
        <a:defRPr sz="3300">
          <a:solidFill>
            <a:schemeClr val="tx1"/>
          </a:solidFill>
          <a:latin typeface="Calibri" pitchFamily="34" charset="0"/>
        </a:defRPr>
      </a:lvl9pPr>
    </p:titleStyle>
    <p:bodyStyle>
      <a:lvl1pPr marL="257138" indent="-25713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29" indent="-21428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123" indent="-171426"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199970" indent="-17142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2818" indent="-17142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668" indent="-171426" algn="l" defTabSz="68569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17" indent="-171426" algn="l" defTabSz="68569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66" indent="-171426" algn="l" defTabSz="68569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17" indent="-171426" algn="l" defTabSz="68569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8EC718A4-EAAD-45A7-BBEB-D0FBAAE1C66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xmlns="" id="{D68D440B-6BF1-4982-960A-A3EC74130B4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xmlns="" id="{27E4C928-18D7-4E80-8A0D-723CCCBAF10D}"/>
              </a:ext>
            </a:extLst>
          </p:cNvPr>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fontAlgn="auto">
              <a:spcBef>
                <a:spcPts val="0"/>
              </a:spcBef>
              <a:spcAft>
                <a:spcPts val="0"/>
              </a:spcAft>
            </a:pPr>
            <a:fld id="{E19ED433-5696-4134-A11E-F75CCCABD24C}" type="datetimeFigureOut">
              <a:rPr lang="en-BZ" smtClean="0">
                <a:solidFill>
                  <a:prstClr val="black">
                    <a:tint val="75000"/>
                  </a:prstClr>
                </a:solidFill>
                <a:latin typeface="Calibri"/>
              </a:rPr>
              <a:pPr defTabSz="685800" fontAlgn="auto">
                <a:spcBef>
                  <a:spcPts val="0"/>
                </a:spcBef>
                <a:spcAft>
                  <a:spcPts val="0"/>
                </a:spcAft>
              </a:pPr>
              <a:t>22/12/2021</a:t>
            </a:fld>
            <a:endParaRPr lang="en-BZ">
              <a:solidFill>
                <a:prstClr val="black">
                  <a:tint val="75000"/>
                </a:prstClr>
              </a:solidFill>
              <a:latin typeface="Calibri"/>
            </a:endParaRPr>
          </a:p>
        </p:txBody>
      </p:sp>
      <p:sp>
        <p:nvSpPr>
          <p:cNvPr id="5" name="Chỗ dành sẵn cho Chân trang 4">
            <a:extLst>
              <a:ext uri="{FF2B5EF4-FFF2-40B4-BE49-F238E27FC236}">
                <a16:creationId xmlns:a16="http://schemas.microsoft.com/office/drawing/2014/main" xmlns="" id="{0E206848-5506-4C4B-98CA-742FE4878B98}"/>
              </a:ext>
            </a:extLst>
          </p:cNvPr>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fontAlgn="auto">
              <a:spcBef>
                <a:spcPts val="0"/>
              </a:spcBef>
              <a:spcAft>
                <a:spcPts val="0"/>
              </a:spcAft>
            </a:pPr>
            <a:endParaRPr lang="en-BZ">
              <a:solidFill>
                <a:prstClr val="black">
                  <a:tint val="75000"/>
                </a:prstClr>
              </a:solidFill>
              <a:latin typeface="Calibri"/>
            </a:endParaRPr>
          </a:p>
        </p:txBody>
      </p:sp>
      <p:sp>
        <p:nvSpPr>
          <p:cNvPr id="6" name="Chỗ dành sẵn cho Số hiệu Bản chiếu 5">
            <a:extLst>
              <a:ext uri="{FF2B5EF4-FFF2-40B4-BE49-F238E27FC236}">
                <a16:creationId xmlns:a16="http://schemas.microsoft.com/office/drawing/2014/main" xmlns="" id="{D4338599-79FF-4148-B8B3-3C48D70AC183}"/>
              </a:ext>
            </a:extLst>
          </p:cNvPr>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fontAlgn="auto">
              <a:spcBef>
                <a:spcPts val="0"/>
              </a:spcBef>
              <a:spcAft>
                <a:spcPts val="0"/>
              </a:spcAft>
            </a:pPr>
            <a:fld id="{12524307-619A-4E14-B196-FA329BF1F004}" type="slidenum">
              <a:rPr lang="en-BZ" smtClean="0">
                <a:solidFill>
                  <a:prstClr val="black">
                    <a:tint val="75000"/>
                  </a:prstClr>
                </a:solidFill>
                <a:latin typeface="Calibri"/>
              </a:rPr>
              <a:pPr defTabSz="685800" fontAlgn="auto">
                <a:spcBef>
                  <a:spcPts val="0"/>
                </a:spcBef>
                <a:spcAft>
                  <a:spcPts val="0"/>
                </a:spcAft>
              </a:pPr>
              <a:t>‹#›</a:t>
            </a:fld>
            <a:endParaRPr lang="en-BZ">
              <a:solidFill>
                <a:prstClr val="black">
                  <a:tint val="75000"/>
                </a:prstClr>
              </a:solidFill>
              <a:latin typeface="Calibri"/>
            </a:endParaRPr>
          </a:p>
        </p:txBody>
      </p:sp>
    </p:spTree>
    <p:extLst>
      <p:ext uri="{BB962C8B-B14F-4D97-AF65-F5344CB8AC3E}">
        <p14:creationId xmlns:p14="http://schemas.microsoft.com/office/powerpoint/2010/main" val="354789404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4" rIns="91348" bIns="4567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89"/>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4" rIns="91348" bIns="4567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0836" name="Rectangle 4"/>
          <p:cNvSpPr>
            <a:spLocks noGrp="1" noChangeArrowheads="1"/>
          </p:cNvSpPr>
          <p:nvPr>
            <p:ph type="dt" sz="half" idx="2"/>
          </p:nvPr>
        </p:nvSpPr>
        <p:spPr bwMode="auto">
          <a:xfrm>
            <a:off x="457200" y="4684752"/>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4" rIns="91348" bIns="45674"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20837" name="Rectangle 5"/>
          <p:cNvSpPr>
            <a:spLocks noGrp="1" noChangeArrowheads="1"/>
          </p:cNvSpPr>
          <p:nvPr>
            <p:ph type="ftr" sz="quarter" idx="3"/>
          </p:nvPr>
        </p:nvSpPr>
        <p:spPr bwMode="auto">
          <a:xfrm>
            <a:off x="3124200" y="4684752"/>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4" rIns="91348" bIns="45674"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20838" name="Rectangle 6"/>
          <p:cNvSpPr>
            <a:spLocks noGrp="1" noChangeArrowheads="1"/>
          </p:cNvSpPr>
          <p:nvPr>
            <p:ph type="sldNum" sz="quarter" idx="4"/>
          </p:nvPr>
        </p:nvSpPr>
        <p:spPr bwMode="auto">
          <a:xfrm>
            <a:off x="6553200" y="4684752"/>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8" tIns="45674" rIns="91348" bIns="45674" numCol="1" anchor="t" anchorCtr="0" compatLnSpc="1">
            <a:prstTxWarp prst="textNoShape">
              <a:avLst/>
            </a:prstTxWarp>
          </a:bodyPr>
          <a:lstStyle>
            <a:lvl1pPr algn="r">
              <a:defRPr sz="1400">
                <a:latin typeface="Arial" charset="0"/>
                <a:cs typeface="Arial" charset="0"/>
              </a:defRPr>
            </a:lvl1pPr>
          </a:lstStyle>
          <a:p>
            <a:pPr>
              <a:defRPr/>
            </a:pPr>
            <a:fld id="{E0D741AC-96FE-4F9F-AFA0-6AD20CA616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5558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650" algn="ctr" rtl="0" fontAlgn="base">
        <a:spcBef>
          <a:spcPct val="0"/>
        </a:spcBef>
        <a:spcAft>
          <a:spcPct val="0"/>
        </a:spcAft>
        <a:defRPr sz="4400">
          <a:solidFill>
            <a:schemeClr val="tx2"/>
          </a:solidFill>
          <a:latin typeface="Arial" charset="0"/>
          <a:cs typeface="Arial" charset="0"/>
        </a:defRPr>
      </a:lvl6pPr>
      <a:lvl7pPr marL="913365" algn="ctr" rtl="0" fontAlgn="base">
        <a:spcBef>
          <a:spcPct val="0"/>
        </a:spcBef>
        <a:spcAft>
          <a:spcPct val="0"/>
        </a:spcAft>
        <a:defRPr sz="4400">
          <a:solidFill>
            <a:schemeClr val="tx2"/>
          </a:solidFill>
          <a:latin typeface="Arial" charset="0"/>
          <a:cs typeface="Arial" charset="0"/>
        </a:defRPr>
      </a:lvl7pPr>
      <a:lvl8pPr marL="1370036" algn="ctr" rtl="0" fontAlgn="base">
        <a:spcBef>
          <a:spcPct val="0"/>
        </a:spcBef>
        <a:spcAft>
          <a:spcPct val="0"/>
        </a:spcAft>
        <a:defRPr sz="4400">
          <a:solidFill>
            <a:schemeClr val="tx2"/>
          </a:solidFill>
          <a:latin typeface="Arial" charset="0"/>
          <a:cs typeface="Arial" charset="0"/>
        </a:defRPr>
      </a:lvl8pPr>
      <a:lvl9pPr marL="1826729" algn="ctr" rtl="0" fontAlgn="base">
        <a:spcBef>
          <a:spcPct val="0"/>
        </a:spcBef>
        <a:spcAft>
          <a:spcPct val="0"/>
        </a:spcAft>
        <a:defRPr sz="4400">
          <a:solidFill>
            <a:schemeClr val="tx2"/>
          </a:solidFill>
          <a:latin typeface="Arial" charset="0"/>
          <a:cs typeface="Arial" charset="0"/>
        </a:defRPr>
      </a:lvl9pPr>
    </p:titleStyle>
    <p:bodyStyle>
      <a:lvl1pPr marL="339518" indent="-339518" algn="l" rtl="0" eaLnBrk="0" fontAlgn="base" hangingPunct="0">
        <a:spcBef>
          <a:spcPct val="20000"/>
        </a:spcBef>
        <a:spcAft>
          <a:spcPct val="0"/>
        </a:spcAft>
        <a:buChar char="•"/>
        <a:defRPr sz="3200">
          <a:solidFill>
            <a:schemeClr val="tx1"/>
          </a:solidFill>
          <a:latin typeface="+mn-lt"/>
          <a:ea typeface="+mn-ea"/>
          <a:cs typeface="+mn-cs"/>
        </a:defRPr>
      </a:lvl1pPr>
      <a:lvl2pPr marL="739361" indent="-282414" algn="l" rtl="0" eaLnBrk="0" fontAlgn="base" hangingPunct="0">
        <a:spcBef>
          <a:spcPct val="20000"/>
        </a:spcBef>
        <a:spcAft>
          <a:spcPct val="0"/>
        </a:spcAft>
        <a:buChar char="–"/>
        <a:defRPr sz="2800">
          <a:solidFill>
            <a:schemeClr val="tx1"/>
          </a:solidFill>
          <a:latin typeface="+mn-lt"/>
          <a:cs typeface="+mn-cs"/>
        </a:defRPr>
      </a:lvl2pPr>
      <a:lvl3pPr marL="1139170" indent="-225287" algn="l" rtl="0" eaLnBrk="0" fontAlgn="base" hangingPunct="0">
        <a:spcBef>
          <a:spcPct val="20000"/>
        </a:spcBef>
        <a:spcAft>
          <a:spcPct val="0"/>
        </a:spcAft>
        <a:buChar char="•"/>
        <a:defRPr sz="2400">
          <a:solidFill>
            <a:schemeClr val="tx1"/>
          </a:solidFill>
          <a:latin typeface="+mn-lt"/>
          <a:cs typeface="+mn-cs"/>
        </a:defRPr>
      </a:lvl3pPr>
      <a:lvl4pPr marL="1596105" indent="-225287" algn="l" rtl="0" eaLnBrk="0" fontAlgn="base" hangingPunct="0">
        <a:spcBef>
          <a:spcPct val="20000"/>
        </a:spcBef>
        <a:spcAft>
          <a:spcPct val="0"/>
        </a:spcAft>
        <a:buChar char="–"/>
        <a:defRPr sz="2000">
          <a:solidFill>
            <a:schemeClr val="tx1"/>
          </a:solidFill>
          <a:latin typeface="+mn-lt"/>
          <a:cs typeface="+mn-cs"/>
        </a:defRPr>
      </a:lvl4pPr>
      <a:lvl5pPr marL="2053052" indent="-225287" algn="l" rtl="0" eaLnBrk="0" fontAlgn="base" hangingPunct="0">
        <a:spcBef>
          <a:spcPct val="20000"/>
        </a:spcBef>
        <a:spcAft>
          <a:spcPct val="0"/>
        </a:spcAft>
        <a:buChar char="»"/>
        <a:defRPr sz="2000">
          <a:solidFill>
            <a:schemeClr val="tx1"/>
          </a:solidFill>
          <a:latin typeface="+mn-lt"/>
          <a:cs typeface="+mn-cs"/>
        </a:defRPr>
      </a:lvl5pPr>
      <a:lvl6pPr marL="2511702" indent="-228324" algn="l" rtl="0" fontAlgn="base">
        <a:spcBef>
          <a:spcPct val="20000"/>
        </a:spcBef>
        <a:spcAft>
          <a:spcPct val="0"/>
        </a:spcAft>
        <a:buChar char="»"/>
        <a:defRPr sz="2000">
          <a:solidFill>
            <a:schemeClr val="tx1"/>
          </a:solidFill>
          <a:latin typeface="+mn-lt"/>
          <a:cs typeface="+mn-cs"/>
        </a:defRPr>
      </a:lvl6pPr>
      <a:lvl7pPr marL="2968396" indent="-228324" algn="l" rtl="0" fontAlgn="base">
        <a:spcBef>
          <a:spcPct val="20000"/>
        </a:spcBef>
        <a:spcAft>
          <a:spcPct val="0"/>
        </a:spcAft>
        <a:buChar char="»"/>
        <a:defRPr sz="2000">
          <a:solidFill>
            <a:schemeClr val="tx1"/>
          </a:solidFill>
          <a:latin typeface="+mn-lt"/>
          <a:cs typeface="+mn-cs"/>
        </a:defRPr>
      </a:lvl7pPr>
      <a:lvl8pPr marL="3425067" indent="-228324" algn="l" rtl="0" fontAlgn="base">
        <a:spcBef>
          <a:spcPct val="20000"/>
        </a:spcBef>
        <a:spcAft>
          <a:spcPct val="0"/>
        </a:spcAft>
        <a:buChar char="»"/>
        <a:defRPr sz="2000">
          <a:solidFill>
            <a:schemeClr val="tx1"/>
          </a:solidFill>
          <a:latin typeface="+mn-lt"/>
          <a:cs typeface="+mn-cs"/>
        </a:defRPr>
      </a:lvl8pPr>
      <a:lvl9pPr marL="3881738" indent="-22832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365" rtl="0" eaLnBrk="1" latinLnBrk="0" hangingPunct="1">
        <a:defRPr sz="1800" kern="1200">
          <a:solidFill>
            <a:schemeClr val="tx1"/>
          </a:solidFill>
          <a:latin typeface="+mn-lt"/>
          <a:ea typeface="+mn-ea"/>
          <a:cs typeface="+mn-cs"/>
        </a:defRPr>
      </a:lvl1pPr>
      <a:lvl2pPr marL="456650" algn="l" defTabSz="913365" rtl="0" eaLnBrk="1" latinLnBrk="0" hangingPunct="1">
        <a:defRPr sz="1800" kern="1200">
          <a:solidFill>
            <a:schemeClr val="tx1"/>
          </a:solidFill>
          <a:latin typeface="+mn-lt"/>
          <a:ea typeface="+mn-ea"/>
          <a:cs typeface="+mn-cs"/>
        </a:defRPr>
      </a:lvl2pPr>
      <a:lvl3pPr marL="913365" algn="l" defTabSz="913365" rtl="0" eaLnBrk="1" latinLnBrk="0" hangingPunct="1">
        <a:defRPr sz="1800" kern="1200">
          <a:solidFill>
            <a:schemeClr val="tx1"/>
          </a:solidFill>
          <a:latin typeface="+mn-lt"/>
          <a:ea typeface="+mn-ea"/>
          <a:cs typeface="+mn-cs"/>
        </a:defRPr>
      </a:lvl3pPr>
      <a:lvl4pPr marL="1370036" algn="l" defTabSz="913365" rtl="0" eaLnBrk="1" latinLnBrk="0" hangingPunct="1">
        <a:defRPr sz="1800" kern="1200">
          <a:solidFill>
            <a:schemeClr val="tx1"/>
          </a:solidFill>
          <a:latin typeface="+mn-lt"/>
          <a:ea typeface="+mn-ea"/>
          <a:cs typeface="+mn-cs"/>
        </a:defRPr>
      </a:lvl4pPr>
      <a:lvl5pPr marL="1826729" algn="l" defTabSz="913365" rtl="0" eaLnBrk="1" latinLnBrk="0" hangingPunct="1">
        <a:defRPr sz="1800" kern="1200">
          <a:solidFill>
            <a:schemeClr val="tx1"/>
          </a:solidFill>
          <a:latin typeface="+mn-lt"/>
          <a:ea typeface="+mn-ea"/>
          <a:cs typeface="+mn-cs"/>
        </a:defRPr>
      </a:lvl5pPr>
      <a:lvl6pPr marL="2283378" algn="l" defTabSz="913365" rtl="0" eaLnBrk="1" latinLnBrk="0" hangingPunct="1">
        <a:defRPr sz="1800" kern="1200">
          <a:solidFill>
            <a:schemeClr val="tx1"/>
          </a:solidFill>
          <a:latin typeface="+mn-lt"/>
          <a:ea typeface="+mn-ea"/>
          <a:cs typeface="+mn-cs"/>
        </a:defRPr>
      </a:lvl6pPr>
      <a:lvl7pPr marL="2740028" algn="l" defTabSz="913365" rtl="0" eaLnBrk="1" latinLnBrk="0" hangingPunct="1">
        <a:defRPr sz="1800" kern="1200">
          <a:solidFill>
            <a:schemeClr val="tx1"/>
          </a:solidFill>
          <a:latin typeface="+mn-lt"/>
          <a:ea typeface="+mn-ea"/>
          <a:cs typeface="+mn-cs"/>
        </a:defRPr>
      </a:lvl7pPr>
      <a:lvl8pPr marL="3196720" algn="l" defTabSz="913365" rtl="0" eaLnBrk="1" latinLnBrk="0" hangingPunct="1">
        <a:defRPr sz="1800" kern="1200">
          <a:solidFill>
            <a:schemeClr val="tx1"/>
          </a:solidFill>
          <a:latin typeface="+mn-lt"/>
          <a:ea typeface="+mn-ea"/>
          <a:cs typeface="+mn-cs"/>
        </a:defRPr>
      </a:lvl8pPr>
      <a:lvl9pPr marL="3653400" algn="l" defTabSz="9133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A9E730-1417-4150-A9A8-26E0B2C8D183}"/>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9C7E5ED-AAB7-4B2B-9416-B2C967EF6DA5}"/>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AFACD-60D4-4B6B-9EB0-B0BD0F9DCF14}"/>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fontAlgn="auto">
              <a:spcBef>
                <a:spcPts val="0"/>
              </a:spcBef>
              <a:spcAft>
                <a:spcPts val="0"/>
              </a:spcAft>
            </a:pPr>
            <a:fld id="{B4A80014-1485-4A24-9B7A-7FBC216E84D3}" type="datetimeFigureOut">
              <a:rPr lang="en-US" smtClean="0">
                <a:solidFill>
                  <a:prstClr val="black">
                    <a:tint val="75000"/>
                  </a:prstClr>
                </a:solidFill>
                <a:latin typeface="Calibri"/>
              </a:rPr>
              <a:pPr defTabSz="685409" fontAlgn="auto">
                <a:spcBef>
                  <a:spcPts val="0"/>
                </a:spcBef>
                <a:spcAft>
                  <a:spcPts val="0"/>
                </a:spcAft>
              </a:pPr>
              <a:t>12/22/2021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4B38D372-8B13-4699-B798-141B120896F5}"/>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F2E41B07-69A2-4C94-ACEB-2039167EE913}"/>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fontAlgn="auto">
              <a:spcBef>
                <a:spcPts val="0"/>
              </a:spcBef>
              <a:spcAft>
                <a:spcPts val="0"/>
              </a:spcAft>
            </a:pPr>
            <a:fld id="{B51A0C9F-8A18-493F-BF97-05869F281C6C}" type="slidenum">
              <a:rPr lang="en-US" smtClean="0">
                <a:solidFill>
                  <a:prstClr val="black">
                    <a:tint val="75000"/>
                  </a:prstClr>
                </a:solidFill>
                <a:latin typeface="Calibri"/>
              </a:rPr>
              <a:pPr defTabSz="68540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79839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394" tIns="45697" rIns="91394" bIns="45697"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394" tIns="45697" rIns="91394"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394" tIns="45697" rIns="91394" bIns="45697" numCol="1" anchor="t" anchorCtr="0" compatLnSpc="1">
            <a:prstTxWarp prst="textNoShape">
              <a:avLst/>
            </a:prstTxWarp>
          </a:bodyPr>
          <a:lstStyle>
            <a:lvl1pPr algn="r">
              <a:defRPr sz="1400"/>
            </a:lvl1pPr>
          </a:lstStyle>
          <a:p>
            <a:pPr>
              <a:defRPr/>
            </a:pPr>
            <a:fld id="{DE36AFC1-75D8-4429-BAE9-96818D9D5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0388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6926" algn="ctr" rtl="0" fontAlgn="base">
        <a:spcBef>
          <a:spcPct val="0"/>
        </a:spcBef>
        <a:spcAft>
          <a:spcPct val="0"/>
        </a:spcAft>
        <a:defRPr sz="4400">
          <a:solidFill>
            <a:schemeClr val="tx2"/>
          </a:solidFill>
          <a:latin typeface=".VnTime" pitchFamily="34" charset="0"/>
        </a:defRPr>
      </a:lvl6pPr>
      <a:lvl7pPr marL="913883" algn="ctr" rtl="0" fontAlgn="base">
        <a:spcBef>
          <a:spcPct val="0"/>
        </a:spcBef>
        <a:spcAft>
          <a:spcPct val="0"/>
        </a:spcAft>
        <a:defRPr sz="4400">
          <a:solidFill>
            <a:schemeClr val="tx2"/>
          </a:solidFill>
          <a:latin typeface=".VnTime" pitchFamily="34" charset="0"/>
        </a:defRPr>
      </a:lvl7pPr>
      <a:lvl8pPr marL="1370818" algn="ctr" rtl="0" fontAlgn="base">
        <a:spcBef>
          <a:spcPct val="0"/>
        </a:spcBef>
        <a:spcAft>
          <a:spcPct val="0"/>
        </a:spcAft>
        <a:defRPr sz="4400">
          <a:solidFill>
            <a:schemeClr val="tx2"/>
          </a:solidFill>
          <a:latin typeface=".VnTime" pitchFamily="34" charset="0"/>
        </a:defRPr>
      </a:lvl8pPr>
      <a:lvl9pPr marL="1827764" algn="ctr" rtl="0" fontAlgn="base">
        <a:spcBef>
          <a:spcPct val="0"/>
        </a:spcBef>
        <a:spcAft>
          <a:spcPct val="0"/>
        </a:spcAft>
        <a:defRPr sz="4400">
          <a:solidFill>
            <a:schemeClr val="tx2"/>
          </a:solidFill>
          <a:latin typeface=".VnTime" pitchFamily="34" charset="0"/>
        </a:defRPr>
      </a:lvl9pPr>
    </p:titleStyle>
    <p:bodyStyle>
      <a:lvl1pPr marL="342695" indent="-342695" algn="l" rtl="0" eaLnBrk="0" fontAlgn="base" hangingPunct="0">
        <a:spcBef>
          <a:spcPct val="20000"/>
        </a:spcBef>
        <a:spcAft>
          <a:spcPct val="0"/>
        </a:spcAft>
        <a:buChar char="•"/>
        <a:defRPr sz="3200">
          <a:solidFill>
            <a:schemeClr val="tx1"/>
          </a:solidFill>
          <a:latin typeface="+mn-lt"/>
          <a:ea typeface="+mn-ea"/>
          <a:cs typeface="+mn-cs"/>
        </a:defRPr>
      </a:lvl1pPr>
      <a:lvl2pPr marL="742535" indent="-285589" algn="l" rtl="0" eaLnBrk="0" fontAlgn="base" hangingPunct="0">
        <a:spcBef>
          <a:spcPct val="20000"/>
        </a:spcBef>
        <a:spcAft>
          <a:spcPct val="0"/>
        </a:spcAft>
        <a:buChar char="–"/>
        <a:defRPr sz="2800">
          <a:solidFill>
            <a:schemeClr val="tx1"/>
          </a:solidFill>
          <a:latin typeface="+mn-lt"/>
        </a:defRPr>
      </a:lvl2pPr>
      <a:lvl3pPr marL="1142345" indent="-228462" algn="l" rtl="0" eaLnBrk="0" fontAlgn="base" hangingPunct="0">
        <a:spcBef>
          <a:spcPct val="20000"/>
        </a:spcBef>
        <a:spcAft>
          <a:spcPct val="0"/>
        </a:spcAft>
        <a:buChar char="•"/>
        <a:defRPr sz="2400">
          <a:solidFill>
            <a:schemeClr val="tx1"/>
          </a:solidFill>
          <a:latin typeface="+mn-lt"/>
        </a:defRPr>
      </a:lvl3pPr>
      <a:lvl4pPr marL="1599280" indent="-228462" algn="l" rtl="0" eaLnBrk="0" fontAlgn="base" hangingPunct="0">
        <a:spcBef>
          <a:spcPct val="20000"/>
        </a:spcBef>
        <a:spcAft>
          <a:spcPct val="0"/>
        </a:spcAft>
        <a:buChar char="–"/>
        <a:defRPr sz="2000">
          <a:solidFill>
            <a:schemeClr val="tx1"/>
          </a:solidFill>
          <a:latin typeface="+mn-lt"/>
        </a:defRPr>
      </a:lvl4pPr>
      <a:lvl5pPr marL="2056226" indent="-228462" algn="l" rtl="0" eaLnBrk="0" fontAlgn="base" hangingPunct="0">
        <a:spcBef>
          <a:spcPct val="20000"/>
        </a:spcBef>
        <a:spcAft>
          <a:spcPct val="0"/>
        </a:spcAft>
        <a:buChar char="»"/>
        <a:defRPr sz="2000">
          <a:solidFill>
            <a:schemeClr val="tx1"/>
          </a:solidFill>
          <a:latin typeface="+mn-lt"/>
        </a:defRPr>
      </a:lvl5pPr>
      <a:lvl6pPr marL="2513151" indent="-228462" algn="l" rtl="0" fontAlgn="base">
        <a:spcBef>
          <a:spcPct val="20000"/>
        </a:spcBef>
        <a:spcAft>
          <a:spcPct val="0"/>
        </a:spcAft>
        <a:buChar char="»"/>
        <a:defRPr sz="2000">
          <a:solidFill>
            <a:schemeClr val="tx1"/>
          </a:solidFill>
          <a:latin typeface="+mn-lt"/>
        </a:defRPr>
      </a:lvl6pPr>
      <a:lvl7pPr marL="2970098" indent="-228462" algn="l" rtl="0" fontAlgn="base">
        <a:spcBef>
          <a:spcPct val="20000"/>
        </a:spcBef>
        <a:spcAft>
          <a:spcPct val="0"/>
        </a:spcAft>
        <a:buChar char="»"/>
        <a:defRPr sz="2000">
          <a:solidFill>
            <a:schemeClr val="tx1"/>
          </a:solidFill>
          <a:latin typeface="+mn-lt"/>
        </a:defRPr>
      </a:lvl7pPr>
      <a:lvl8pPr marL="3427034" indent="-228462" algn="l" rtl="0" fontAlgn="base">
        <a:spcBef>
          <a:spcPct val="20000"/>
        </a:spcBef>
        <a:spcAft>
          <a:spcPct val="0"/>
        </a:spcAft>
        <a:buChar char="»"/>
        <a:defRPr sz="2000">
          <a:solidFill>
            <a:schemeClr val="tx1"/>
          </a:solidFill>
          <a:latin typeface="+mn-lt"/>
        </a:defRPr>
      </a:lvl8pPr>
      <a:lvl9pPr marL="3883969" indent="-22846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A9E730-1417-4150-A9A8-26E0B2C8D183}"/>
              </a:ext>
            </a:extLst>
          </p:cNvPr>
          <p:cNvSpPr>
            <a:spLocks noGrp="1"/>
          </p:cNvSpPr>
          <p:nvPr>
            <p:ph type="title"/>
          </p:nvPr>
        </p:nvSpPr>
        <p:spPr>
          <a:xfrm>
            <a:off x="628650" y="273844"/>
            <a:ext cx="7886700" cy="994172"/>
          </a:xfrm>
          <a:prstGeom prst="rect">
            <a:avLst/>
          </a:prstGeom>
        </p:spPr>
        <p:txBody>
          <a:bodyPr vert="horz" lIns="68547" tIns="34289" rIns="68547"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9C7E5ED-AAB7-4B2B-9416-B2C967EF6DA5}"/>
              </a:ext>
            </a:extLst>
          </p:cNvPr>
          <p:cNvSpPr>
            <a:spLocks noGrp="1"/>
          </p:cNvSpPr>
          <p:nvPr>
            <p:ph type="body" idx="1"/>
          </p:nvPr>
        </p:nvSpPr>
        <p:spPr>
          <a:xfrm>
            <a:off x="628650" y="1369219"/>
            <a:ext cx="7886700" cy="3263504"/>
          </a:xfrm>
          <a:prstGeom prst="rect">
            <a:avLst/>
          </a:prstGeom>
        </p:spPr>
        <p:txBody>
          <a:bodyPr vert="horz" lIns="68547" tIns="34289" rIns="6854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AFACD-60D4-4B6B-9EB0-B0BD0F9DCF14}"/>
              </a:ext>
            </a:extLst>
          </p:cNvPr>
          <p:cNvSpPr>
            <a:spLocks noGrp="1"/>
          </p:cNvSpPr>
          <p:nvPr>
            <p:ph type="dt" sz="half" idx="2"/>
          </p:nvPr>
        </p:nvSpPr>
        <p:spPr>
          <a:xfrm>
            <a:off x="628650" y="4767264"/>
            <a:ext cx="2057400" cy="273844"/>
          </a:xfrm>
          <a:prstGeom prst="rect">
            <a:avLst/>
          </a:prstGeom>
        </p:spPr>
        <p:txBody>
          <a:bodyPr vert="horz" lIns="68547" tIns="34289" rIns="68547" bIns="34289" rtlCol="0" anchor="ctr"/>
          <a:lstStyle>
            <a:lvl1pPr algn="l">
              <a:defRPr sz="900">
                <a:solidFill>
                  <a:schemeClr val="tx1">
                    <a:tint val="75000"/>
                  </a:schemeClr>
                </a:solidFill>
              </a:defRPr>
            </a:lvl1pPr>
          </a:lstStyle>
          <a:p>
            <a:pPr defTabSz="685426" fontAlgn="auto">
              <a:spcBef>
                <a:spcPts val="0"/>
              </a:spcBef>
              <a:spcAft>
                <a:spcPts val="0"/>
              </a:spcAft>
            </a:pPr>
            <a:fld id="{B4A80014-1485-4A24-9B7A-7FBC216E84D3}" type="datetimeFigureOut">
              <a:rPr lang="en-US" smtClean="0">
                <a:solidFill>
                  <a:prstClr val="black">
                    <a:tint val="75000"/>
                  </a:prstClr>
                </a:solidFill>
                <a:latin typeface="Calibri"/>
              </a:rPr>
              <a:pPr defTabSz="685426" fontAlgn="auto">
                <a:spcBef>
                  <a:spcPts val="0"/>
                </a:spcBef>
                <a:spcAft>
                  <a:spcPts val="0"/>
                </a:spcAft>
              </a:pPr>
              <a:t>12/22/2021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4B38D372-8B13-4699-B798-141B120896F5}"/>
              </a:ext>
            </a:extLst>
          </p:cNvPr>
          <p:cNvSpPr>
            <a:spLocks noGrp="1"/>
          </p:cNvSpPr>
          <p:nvPr>
            <p:ph type="ftr" sz="quarter" idx="3"/>
          </p:nvPr>
        </p:nvSpPr>
        <p:spPr>
          <a:xfrm>
            <a:off x="3028950" y="4767264"/>
            <a:ext cx="3086100" cy="273844"/>
          </a:xfrm>
          <a:prstGeom prst="rect">
            <a:avLst/>
          </a:prstGeom>
        </p:spPr>
        <p:txBody>
          <a:bodyPr vert="horz" lIns="68547" tIns="34289" rIns="68547" bIns="34289" rtlCol="0" anchor="ctr"/>
          <a:lstStyle>
            <a:lvl1pPr algn="ctr">
              <a:defRPr sz="900">
                <a:solidFill>
                  <a:schemeClr val="tx1">
                    <a:tint val="75000"/>
                  </a:schemeClr>
                </a:solidFill>
              </a:defRPr>
            </a:lvl1pPr>
          </a:lstStyle>
          <a:p>
            <a:pPr defTabSz="685426"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F2E41B07-69A2-4C94-ACEB-2039167EE913}"/>
              </a:ext>
            </a:extLst>
          </p:cNvPr>
          <p:cNvSpPr>
            <a:spLocks noGrp="1"/>
          </p:cNvSpPr>
          <p:nvPr>
            <p:ph type="sldNum" sz="quarter" idx="4"/>
          </p:nvPr>
        </p:nvSpPr>
        <p:spPr>
          <a:xfrm>
            <a:off x="6457950" y="4767264"/>
            <a:ext cx="2057400" cy="273844"/>
          </a:xfrm>
          <a:prstGeom prst="rect">
            <a:avLst/>
          </a:prstGeom>
        </p:spPr>
        <p:txBody>
          <a:bodyPr vert="horz" lIns="68547" tIns="34289" rIns="68547" bIns="34289" rtlCol="0" anchor="ctr"/>
          <a:lstStyle>
            <a:lvl1pPr algn="r">
              <a:defRPr sz="900">
                <a:solidFill>
                  <a:schemeClr val="tx1">
                    <a:tint val="75000"/>
                  </a:schemeClr>
                </a:solidFill>
              </a:defRPr>
            </a:lvl1pPr>
          </a:lstStyle>
          <a:p>
            <a:pPr defTabSz="685426" fontAlgn="auto">
              <a:spcBef>
                <a:spcPts val="0"/>
              </a:spcBef>
              <a:spcAft>
                <a:spcPts val="0"/>
              </a:spcAft>
            </a:pPr>
            <a:fld id="{B51A0C9F-8A18-493F-BF97-05869F281C6C}" type="slidenum">
              <a:rPr lang="en-US" smtClean="0">
                <a:solidFill>
                  <a:prstClr val="black">
                    <a:tint val="75000"/>
                  </a:prstClr>
                </a:solidFill>
                <a:latin typeface="Calibri"/>
              </a:rPr>
              <a:pPr defTabSz="685426"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75310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42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62" indent="-171362" algn="l" defTabSz="68542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85" indent="-171362" algn="l" defTabSz="68542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87" indent="-171362" algn="l" defTabSz="68542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90"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94"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916"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29"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42"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65"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A9E730-1417-4150-A9A8-26E0B2C8D183}"/>
              </a:ext>
            </a:extLst>
          </p:cNvPr>
          <p:cNvSpPr>
            <a:spLocks noGrp="1"/>
          </p:cNvSpPr>
          <p:nvPr>
            <p:ph type="title"/>
          </p:nvPr>
        </p:nvSpPr>
        <p:spPr>
          <a:xfrm>
            <a:off x="628650" y="273844"/>
            <a:ext cx="7886700" cy="994172"/>
          </a:xfrm>
          <a:prstGeom prst="rect">
            <a:avLst/>
          </a:prstGeom>
        </p:spPr>
        <p:txBody>
          <a:bodyPr vert="horz" lIns="68552" tIns="34289" rIns="68552"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9C7E5ED-AAB7-4B2B-9416-B2C967EF6DA5}"/>
              </a:ext>
            </a:extLst>
          </p:cNvPr>
          <p:cNvSpPr>
            <a:spLocks noGrp="1"/>
          </p:cNvSpPr>
          <p:nvPr>
            <p:ph type="body" idx="1"/>
          </p:nvPr>
        </p:nvSpPr>
        <p:spPr>
          <a:xfrm>
            <a:off x="628650" y="1369219"/>
            <a:ext cx="7886700" cy="3263504"/>
          </a:xfrm>
          <a:prstGeom prst="rect">
            <a:avLst/>
          </a:prstGeom>
        </p:spPr>
        <p:txBody>
          <a:bodyPr vert="horz" lIns="68552" tIns="34289" rIns="68552"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AFACD-60D4-4B6B-9EB0-B0BD0F9DCF14}"/>
              </a:ext>
            </a:extLst>
          </p:cNvPr>
          <p:cNvSpPr>
            <a:spLocks noGrp="1"/>
          </p:cNvSpPr>
          <p:nvPr>
            <p:ph type="dt" sz="half" idx="2"/>
          </p:nvPr>
        </p:nvSpPr>
        <p:spPr>
          <a:xfrm>
            <a:off x="628650" y="4767264"/>
            <a:ext cx="2057400" cy="273844"/>
          </a:xfrm>
          <a:prstGeom prst="rect">
            <a:avLst/>
          </a:prstGeom>
        </p:spPr>
        <p:txBody>
          <a:bodyPr vert="horz" lIns="68552" tIns="34289" rIns="68552" bIns="34289" rtlCol="0" anchor="ctr"/>
          <a:lstStyle>
            <a:lvl1pPr algn="l">
              <a:defRPr sz="900">
                <a:solidFill>
                  <a:schemeClr val="tx1">
                    <a:tint val="75000"/>
                  </a:schemeClr>
                </a:solidFill>
              </a:defRPr>
            </a:lvl1pPr>
          </a:lstStyle>
          <a:p>
            <a:pPr defTabSz="685477" fontAlgn="auto">
              <a:spcBef>
                <a:spcPts val="0"/>
              </a:spcBef>
              <a:spcAft>
                <a:spcPts val="0"/>
              </a:spcAft>
            </a:pPr>
            <a:fld id="{B4A80014-1485-4A24-9B7A-7FBC216E84D3}" type="datetimeFigureOut">
              <a:rPr lang="en-US" smtClean="0">
                <a:solidFill>
                  <a:prstClr val="black">
                    <a:tint val="75000"/>
                  </a:prstClr>
                </a:solidFill>
                <a:latin typeface="Calibri"/>
              </a:rPr>
              <a:pPr defTabSz="685477" fontAlgn="auto">
                <a:spcBef>
                  <a:spcPts val="0"/>
                </a:spcBef>
                <a:spcAft>
                  <a:spcPts val="0"/>
                </a:spcAft>
              </a:pPr>
              <a:t>12/22/2021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4B38D372-8B13-4699-B798-141B120896F5}"/>
              </a:ext>
            </a:extLst>
          </p:cNvPr>
          <p:cNvSpPr>
            <a:spLocks noGrp="1"/>
          </p:cNvSpPr>
          <p:nvPr>
            <p:ph type="ftr" sz="quarter" idx="3"/>
          </p:nvPr>
        </p:nvSpPr>
        <p:spPr>
          <a:xfrm>
            <a:off x="3028950" y="4767264"/>
            <a:ext cx="3086100" cy="273844"/>
          </a:xfrm>
          <a:prstGeom prst="rect">
            <a:avLst/>
          </a:prstGeom>
        </p:spPr>
        <p:txBody>
          <a:bodyPr vert="horz" lIns="68552" tIns="34289" rIns="68552" bIns="34289" rtlCol="0" anchor="ctr"/>
          <a:lstStyle>
            <a:lvl1pPr algn="ctr">
              <a:defRPr sz="900">
                <a:solidFill>
                  <a:schemeClr val="tx1">
                    <a:tint val="75000"/>
                  </a:schemeClr>
                </a:solidFill>
              </a:defRPr>
            </a:lvl1pPr>
          </a:lstStyle>
          <a:p>
            <a:pPr defTabSz="685477"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F2E41B07-69A2-4C94-ACEB-2039167EE913}"/>
              </a:ext>
            </a:extLst>
          </p:cNvPr>
          <p:cNvSpPr>
            <a:spLocks noGrp="1"/>
          </p:cNvSpPr>
          <p:nvPr>
            <p:ph type="sldNum" sz="quarter" idx="4"/>
          </p:nvPr>
        </p:nvSpPr>
        <p:spPr>
          <a:xfrm>
            <a:off x="6457950" y="4767264"/>
            <a:ext cx="2057400" cy="273844"/>
          </a:xfrm>
          <a:prstGeom prst="rect">
            <a:avLst/>
          </a:prstGeom>
        </p:spPr>
        <p:txBody>
          <a:bodyPr vert="horz" lIns="68552" tIns="34289" rIns="68552" bIns="34289" rtlCol="0" anchor="ctr"/>
          <a:lstStyle>
            <a:lvl1pPr algn="r">
              <a:defRPr sz="900">
                <a:solidFill>
                  <a:schemeClr val="tx1">
                    <a:tint val="75000"/>
                  </a:schemeClr>
                </a:solidFill>
              </a:defRPr>
            </a:lvl1pPr>
          </a:lstStyle>
          <a:p>
            <a:pPr defTabSz="685477" fontAlgn="auto">
              <a:spcBef>
                <a:spcPts val="0"/>
              </a:spcBef>
              <a:spcAft>
                <a:spcPts val="0"/>
              </a:spcAft>
            </a:pPr>
            <a:fld id="{B51A0C9F-8A18-493F-BF97-05869F281C6C}" type="slidenum">
              <a:rPr lang="en-US" smtClean="0">
                <a:solidFill>
                  <a:prstClr val="black">
                    <a:tint val="75000"/>
                  </a:prstClr>
                </a:solidFill>
                <a:latin typeface="Calibri"/>
              </a:rPr>
              <a:pPr defTabSz="68547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44257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4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4" indent="-171374" algn="l" defTabSz="68547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1" indent="-171374" algn="l" defTabSz="68547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50" indent="-171374" algn="l" defTabSz="6854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8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1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57"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96"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34"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8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7907FEAB-AFF6-4C50-A1E0-C8F93FCC3780}"/>
              </a:ext>
            </a:extLst>
          </p:cNvPr>
          <p:cNvSpPr>
            <a:spLocks noGrp="1"/>
          </p:cNvSpPr>
          <p:nvPr>
            <p:ph type="title"/>
          </p:nvPr>
        </p:nvSpPr>
        <p:spPr>
          <a:xfrm>
            <a:off x="628650" y="273844"/>
            <a:ext cx="7886700" cy="994172"/>
          </a:xfrm>
          <a:prstGeom prst="rect">
            <a:avLst/>
          </a:prstGeom>
        </p:spPr>
        <p:txBody>
          <a:bodyPr vert="horz" lIns="68552" tIns="34289" rIns="68552" bIns="34289"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B834CFE5-4E07-4124-A5E7-E75EE50DAAA4}"/>
              </a:ext>
            </a:extLst>
          </p:cNvPr>
          <p:cNvSpPr>
            <a:spLocks noGrp="1"/>
          </p:cNvSpPr>
          <p:nvPr>
            <p:ph type="body" idx="1"/>
          </p:nvPr>
        </p:nvSpPr>
        <p:spPr>
          <a:xfrm>
            <a:off x="628650" y="1369219"/>
            <a:ext cx="7886700" cy="3263504"/>
          </a:xfrm>
          <a:prstGeom prst="rect">
            <a:avLst/>
          </a:prstGeom>
        </p:spPr>
        <p:txBody>
          <a:bodyPr vert="horz" lIns="68552" tIns="34289" rIns="68552" bIns="34289"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E9860D-7E8D-43DB-B7F8-46AA12D27639}"/>
              </a:ext>
            </a:extLst>
          </p:cNvPr>
          <p:cNvSpPr>
            <a:spLocks noGrp="1"/>
          </p:cNvSpPr>
          <p:nvPr>
            <p:ph type="dt" sz="half" idx="2"/>
          </p:nvPr>
        </p:nvSpPr>
        <p:spPr>
          <a:xfrm>
            <a:off x="628650" y="4767264"/>
            <a:ext cx="2057400" cy="273844"/>
          </a:xfrm>
          <a:prstGeom prst="rect">
            <a:avLst/>
          </a:prstGeom>
        </p:spPr>
        <p:txBody>
          <a:bodyPr vert="horz" lIns="68552" tIns="34289" rIns="68552" bIns="34289" rtlCol="0" anchor="ctr"/>
          <a:lstStyle>
            <a:lvl1pPr algn="l">
              <a:defRPr sz="900">
                <a:solidFill>
                  <a:schemeClr val="tx1">
                    <a:tint val="75000"/>
                  </a:schemeClr>
                </a:solidFill>
              </a:defRPr>
            </a:lvl1pPr>
          </a:lstStyle>
          <a:p>
            <a:pPr defTabSz="685477" fontAlgn="auto">
              <a:spcBef>
                <a:spcPts val="0"/>
              </a:spcBef>
              <a:spcAft>
                <a:spcPts val="0"/>
              </a:spcAft>
            </a:pPr>
            <a:fld id="{57D00AFA-8A5E-42D4-A58F-C36E32060C87}" type="datetimeFigureOut">
              <a:rPr lang="en-US" smtClean="0">
                <a:solidFill>
                  <a:prstClr val="black">
                    <a:tint val="75000"/>
                  </a:prstClr>
                </a:solidFill>
                <a:latin typeface="Calibri"/>
              </a:rPr>
              <a:pPr defTabSz="685477" fontAlgn="auto">
                <a:spcBef>
                  <a:spcPts val="0"/>
                </a:spcBef>
                <a:spcAft>
                  <a:spcPts val="0"/>
                </a:spcAft>
              </a:pPr>
              <a:t>12/22/2021</a:t>
            </a:fld>
            <a:endParaRPr lang="en-US">
              <a:solidFill>
                <a:prstClr val="black">
                  <a:tint val="75000"/>
                </a:prstClr>
              </a:solidFill>
              <a:latin typeface="Calibri"/>
            </a:endParaRPr>
          </a:p>
        </p:txBody>
      </p:sp>
      <p:sp>
        <p:nvSpPr>
          <p:cNvPr id="5" name="Chỗ dành sẵn cho Chân trang 4">
            <a:extLst>
              <a:ext uri="{FF2B5EF4-FFF2-40B4-BE49-F238E27FC236}">
                <a16:creationId xmlns:a16="http://schemas.microsoft.com/office/drawing/2014/main" xmlns="" id="{82AEDF0C-4BA0-4C97-AD10-F2C8575E56FE}"/>
              </a:ext>
            </a:extLst>
          </p:cNvPr>
          <p:cNvSpPr>
            <a:spLocks noGrp="1"/>
          </p:cNvSpPr>
          <p:nvPr>
            <p:ph type="ftr" sz="quarter" idx="3"/>
          </p:nvPr>
        </p:nvSpPr>
        <p:spPr>
          <a:xfrm>
            <a:off x="3028950" y="4767264"/>
            <a:ext cx="3086100" cy="273844"/>
          </a:xfrm>
          <a:prstGeom prst="rect">
            <a:avLst/>
          </a:prstGeom>
        </p:spPr>
        <p:txBody>
          <a:bodyPr vert="horz" lIns="68552" tIns="34289" rIns="68552" bIns="34289" rtlCol="0" anchor="ctr"/>
          <a:lstStyle>
            <a:lvl1pPr algn="ctr">
              <a:defRPr sz="900">
                <a:solidFill>
                  <a:schemeClr val="tx1">
                    <a:tint val="75000"/>
                  </a:schemeClr>
                </a:solidFill>
              </a:defRPr>
            </a:lvl1pPr>
          </a:lstStyle>
          <a:p>
            <a:pPr defTabSz="685477" fontAlgn="auto">
              <a:spcBef>
                <a:spcPts val="0"/>
              </a:spcBef>
              <a:spcAft>
                <a:spcPts val="0"/>
              </a:spcAft>
            </a:pPr>
            <a:endParaRPr lang="en-US">
              <a:solidFill>
                <a:prstClr val="black">
                  <a:tint val="75000"/>
                </a:prstClr>
              </a:solidFill>
              <a:latin typeface="Calibri"/>
            </a:endParaRPr>
          </a:p>
        </p:txBody>
      </p:sp>
      <p:sp>
        <p:nvSpPr>
          <p:cNvPr id="6" name="Chỗ dành sẵn cho Số hiệu Bản chiếu 5">
            <a:extLst>
              <a:ext uri="{FF2B5EF4-FFF2-40B4-BE49-F238E27FC236}">
                <a16:creationId xmlns:a16="http://schemas.microsoft.com/office/drawing/2014/main" xmlns="" id="{C5613EE4-79BD-44EC-B8D5-27FB46025803}"/>
              </a:ext>
            </a:extLst>
          </p:cNvPr>
          <p:cNvSpPr>
            <a:spLocks noGrp="1"/>
          </p:cNvSpPr>
          <p:nvPr>
            <p:ph type="sldNum" sz="quarter" idx="4"/>
          </p:nvPr>
        </p:nvSpPr>
        <p:spPr>
          <a:xfrm>
            <a:off x="6457950" y="4767264"/>
            <a:ext cx="2057400" cy="273844"/>
          </a:xfrm>
          <a:prstGeom prst="rect">
            <a:avLst/>
          </a:prstGeom>
        </p:spPr>
        <p:txBody>
          <a:bodyPr vert="horz" lIns="68552" tIns="34289" rIns="68552" bIns="34289" rtlCol="0" anchor="ctr"/>
          <a:lstStyle>
            <a:lvl1pPr algn="r">
              <a:defRPr sz="900">
                <a:solidFill>
                  <a:schemeClr val="tx1">
                    <a:tint val="75000"/>
                  </a:schemeClr>
                </a:solidFill>
              </a:defRPr>
            </a:lvl1pPr>
          </a:lstStyle>
          <a:p>
            <a:pPr defTabSz="685477" fontAlgn="auto">
              <a:spcBef>
                <a:spcPts val="0"/>
              </a:spcBef>
              <a:spcAft>
                <a:spcPts val="0"/>
              </a:spcAft>
            </a:pPr>
            <a:fld id="{5F7D3756-607B-44E9-9C97-57A790000215}" type="slidenum">
              <a:rPr lang="en-US" smtClean="0">
                <a:solidFill>
                  <a:prstClr val="black">
                    <a:tint val="75000"/>
                  </a:prstClr>
                </a:solidFill>
                <a:latin typeface="Calibri"/>
              </a:rPr>
              <a:pPr defTabSz="68547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01524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4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4" indent="-171374" algn="l" defTabSz="68547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1" indent="-171374" algn="l" defTabSz="68547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50" indent="-171374" algn="l" defTabSz="6854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8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1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57"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96"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34"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8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A9E730-1417-4150-A9A8-26E0B2C8D183}"/>
              </a:ext>
            </a:extLst>
          </p:cNvPr>
          <p:cNvSpPr>
            <a:spLocks noGrp="1"/>
          </p:cNvSpPr>
          <p:nvPr>
            <p:ph type="title"/>
          </p:nvPr>
        </p:nvSpPr>
        <p:spPr>
          <a:xfrm>
            <a:off x="628650" y="273844"/>
            <a:ext cx="7886700" cy="994172"/>
          </a:xfrm>
          <a:prstGeom prst="rect">
            <a:avLst/>
          </a:prstGeom>
        </p:spPr>
        <p:txBody>
          <a:bodyPr vert="horz" lIns="68556" tIns="34289" rIns="6855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9C7E5ED-AAB7-4B2B-9416-B2C967EF6DA5}"/>
              </a:ext>
            </a:extLst>
          </p:cNvPr>
          <p:cNvSpPr>
            <a:spLocks noGrp="1"/>
          </p:cNvSpPr>
          <p:nvPr>
            <p:ph type="body" idx="1"/>
          </p:nvPr>
        </p:nvSpPr>
        <p:spPr>
          <a:xfrm>
            <a:off x="628650" y="1369219"/>
            <a:ext cx="7886700" cy="3263504"/>
          </a:xfrm>
          <a:prstGeom prst="rect">
            <a:avLst/>
          </a:prstGeom>
        </p:spPr>
        <p:txBody>
          <a:bodyPr vert="horz" lIns="68556" tIns="34289" rIns="6855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AFACD-60D4-4B6B-9EB0-B0BD0F9DCF14}"/>
              </a:ext>
            </a:extLst>
          </p:cNvPr>
          <p:cNvSpPr>
            <a:spLocks noGrp="1"/>
          </p:cNvSpPr>
          <p:nvPr>
            <p:ph type="dt" sz="half" idx="2"/>
          </p:nvPr>
        </p:nvSpPr>
        <p:spPr>
          <a:xfrm>
            <a:off x="628650" y="4767264"/>
            <a:ext cx="2057400" cy="273844"/>
          </a:xfrm>
          <a:prstGeom prst="rect">
            <a:avLst/>
          </a:prstGeom>
        </p:spPr>
        <p:txBody>
          <a:bodyPr vert="horz" lIns="68556" tIns="34289" rIns="68556" bIns="34289" rtlCol="0" anchor="ctr"/>
          <a:lstStyle>
            <a:lvl1pPr algn="l">
              <a:defRPr sz="900">
                <a:solidFill>
                  <a:schemeClr val="tx1">
                    <a:tint val="75000"/>
                  </a:schemeClr>
                </a:solidFill>
              </a:defRPr>
            </a:lvl1pPr>
          </a:lstStyle>
          <a:p>
            <a:pPr defTabSz="685528" fontAlgn="auto">
              <a:spcBef>
                <a:spcPts val="0"/>
              </a:spcBef>
              <a:spcAft>
                <a:spcPts val="0"/>
              </a:spcAft>
            </a:pPr>
            <a:fld id="{B4A80014-1485-4A24-9B7A-7FBC216E84D3}" type="datetimeFigureOut">
              <a:rPr lang="en-US" smtClean="0">
                <a:solidFill>
                  <a:prstClr val="black">
                    <a:tint val="75000"/>
                  </a:prstClr>
                </a:solidFill>
                <a:latin typeface="Calibri"/>
              </a:rPr>
              <a:pPr defTabSz="685528" fontAlgn="auto">
                <a:spcBef>
                  <a:spcPts val="0"/>
                </a:spcBef>
                <a:spcAft>
                  <a:spcPts val="0"/>
                </a:spcAft>
              </a:pPr>
              <a:t>12/22/2021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4B38D372-8B13-4699-B798-141B120896F5}"/>
              </a:ext>
            </a:extLst>
          </p:cNvPr>
          <p:cNvSpPr>
            <a:spLocks noGrp="1"/>
          </p:cNvSpPr>
          <p:nvPr>
            <p:ph type="ftr" sz="quarter" idx="3"/>
          </p:nvPr>
        </p:nvSpPr>
        <p:spPr>
          <a:xfrm>
            <a:off x="3028950" y="4767264"/>
            <a:ext cx="3086100" cy="273844"/>
          </a:xfrm>
          <a:prstGeom prst="rect">
            <a:avLst/>
          </a:prstGeom>
        </p:spPr>
        <p:txBody>
          <a:bodyPr vert="horz" lIns="68556" tIns="34289" rIns="68556" bIns="34289" rtlCol="0" anchor="ctr"/>
          <a:lstStyle>
            <a:lvl1pPr algn="ctr">
              <a:defRPr sz="900">
                <a:solidFill>
                  <a:schemeClr val="tx1">
                    <a:tint val="75000"/>
                  </a:schemeClr>
                </a:solidFill>
              </a:defRPr>
            </a:lvl1pPr>
          </a:lstStyle>
          <a:p>
            <a:pPr defTabSz="685528"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F2E41B07-69A2-4C94-ACEB-2039167EE913}"/>
              </a:ext>
            </a:extLst>
          </p:cNvPr>
          <p:cNvSpPr>
            <a:spLocks noGrp="1"/>
          </p:cNvSpPr>
          <p:nvPr>
            <p:ph type="sldNum" sz="quarter" idx="4"/>
          </p:nvPr>
        </p:nvSpPr>
        <p:spPr>
          <a:xfrm>
            <a:off x="6457950" y="4767264"/>
            <a:ext cx="2057400" cy="273844"/>
          </a:xfrm>
          <a:prstGeom prst="rect">
            <a:avLst/>
          </a:prstGeom>
        </p:spPr>
        <p:txBody>
          <a:bodyPr vert="horz" lIns="68556" tIns="34289" rIns="68556" bIns="34289" rtlCol="0" anchor="ctr"/>
          <a:lstStyle>
            <a:lvl1pPr algn="r">
              <a:defRPr sz="900">
                <a:solidFill>
                  <a:schemeClr val="tx1">
                    <a:tint val="75000"/>
                  </a:schemeClr>
                </a:solidFill>
              </a:defRPr>
            </a:lvl1pPr>
          </a:lstStyle>
          <a:p>
            <a:pPr defTabSz="685528" fontAlgn="auto">
              <a:spcBef>
                <a:spcPts val="0"/>
              </a:spcBef>
              <a:spcAft>
                <a:spcPts val="0"/>
              </a:spcAft>
            </a:pPr>
            <a:fld id="{B51A0C9F-8A18-493F-BF97-05869F281C6C}" type="slidenum">
              <a:rPr lang="en-US" smtClean="0">
                <a:solidFill>
                  <a:prstClr val="black">
                    <a:tint val="75000"/>
                  </a:prstClr>
                </a:solidFill>
                <a:latin typeface="Calibri"/>
              </a:rPr>
              <a:pPr defTabSz="685528"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93647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7D9D80-D532-4EAA-BAAC-32B28C24C49B}"/>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B8625D7-6AC2-4B24-AC3C-39BAB61930FB}"/>
              </a:ext>
            </a:extLst>
          </p:cNvPr>
          <p:cNvSpPr>
            <a:spLocks noGrp="1"/>
          </p:cNvSpPr>
          <p:nvPr>
            <p:ph type="body" idx="1"/>
          </p:nvPr>
        </p:nvSpPr>
        <p:spPr>
          <a:xfrm>
            <a:off x="628650" y="1369219"/>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43FEDE-9E9D-4451-8011-2486B0865F7D}"/>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fontAlgn="auto">
              <a:spcBef>
                <a:spcPts val="0"/>
              </a:spcBef>
              <a:spcAft>
                <a:spcPts val="0"/>
              </a:spcAft>
            </a:pPr>
            <a:fld id="{E8CFD5A8-BE03-4D78-94AF-F8F147F11AB0}" type="datetimeFigureOut">
              <a:rPr lang="en-US" smtClean="0">
                <a:solidFill>
                  <a:prstClr val="black">
                    <a:tint val="75000"/>
                  </a:prstClr>
                </a:solidFill>
                <a:latin typeface="Calibri"/>
              </a:rPr>
              <a:pPr defTabSz="685613" fontAlgn="auto">
                <a:spcBef>
                  <a:spcPts val="0"/>
                </a:spcBef>
                <a:spcAft>
                  <a:spcPts val="0"/>
                </a:spcAft>
              </a:pPr>
              <a:t>12/22/2021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xmlns="" id="{6E94A6CF-AE2C-4C7F-A620-22FBE9AF5EBA}"/>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xmlns="" id="{25F8E89D-77D7-4773-9199-01BB5B3EE999}"/>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fontAlgn="auto">
              <a:spcBef>
                <a:spcPts val="0"/>
              </a:spcBef>
              <a:spcAft>
                <a:spcPts val="0"/>
              </a:spcAft>
            </a:pPr>
            <a:fld id="{2A0D9C4C-3B89-438E-BD0D-AF9510EB35F9}" type="slidenum">
              <a:rPr lang="en-US" smtClean="0">
                <a:solidFill>
                  <a:prstClr val="black">
                    <a:tint val="75000"/>
                  </a:prstClr>
                </a:solidFill>
                <a:latin typeface="Calibri"/>
              </a:rPr>
              <a:pPr defTabSz="685613"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007833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toquoc.gov.vn/chuyenmuc/vanhocquenha/images/News/20070820TLIO3128.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http://toquoc.gov.vn/chuyenmuc/vanhocquenha/images/News/20070820TLIO3128.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75%"/>
          <p:cNvSpPr>
            <a:spLocks noChangeArrowheads="1"/>
          </p:cNvSpPr>
          <p:nvPr/>
        </p:nvSpPr>
        <p:spPr bwMode="auto">
          <a:xfrm>
            <a:off x="1143000" y="0"/>
            <a:ext cx="6858000" cy="5143500"/>
          </a:xfrm>
          <a:prstGeom prst="rect">
            <a:avLst/>
          </a:prstGeom>
          <a:pattFill prst="pct75">
            <a:fgClr>
              <a:srgbClr val="00FFFF"/>
            </a:fgClr>
            <a:bgClr>
              <a:srgbClr val="FF3399"/>
            </a:bgClr>
          </a:patt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4099" name="AutoShape 3"/>
          <p:cNvSpPr>
            <a:spLocks noChangeArrowheads="1"/>
          </p:cNvSpPr>
          <p:nvPr/>
        </p:nvSpPr>
        <p:spPr bwMode="auto">
          <a:xfrm>
            <a:off x="1397794" y="457200"/>
            <a:ext cx="6343650" cy="4457700"/>
          </a:xfrm>
          <a:prstGeom prst="flowChartAlternateProcess">
            <a:avLst/>
          </a:prstGeom>
          <a:solidFill>
            <a:srgbClr val="FFFFFF"/>
          </a:solid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11268" name="Text Box 4"/>
          <p:cNvSpPr txBox="1">
            <a:spLocks noChangeArrowheads="1"/>
          </p:cNvSpPr>
          <p:nvPr/>
        </p:nvSpPr>
        <p:spPr bwMode="auto">
          <a:xfrm>
            <a:off x="1428750" y="914401"/>
            <a:ext cx="6172200" cy="884856"/>
          </a:xfrm>
          <a:prstGeom prst="rect">
            <a:avLst/>
          </a:prstGeom>
          <a:noFill/>
          <a:ln w="9525">
            <a:noFill/>
            <a:miter lim="800000"/>
            <a:headEnd/>
            <a:tailEnd/>
          </a:ln>
        </p:spPr>
        <p:txBody>
          <a:bodyPr lIns="68544" tIns="34289" rIns="68544" bIns="34289">
            <a:spAutoFit/>
          </a:bodyPr>
          <a:lstStyle/>
          <a:p>
            <a:pPr algn="ctr" defTabSz="685392" fontAlgn="auto">
              <a:spcBef>
                <a:spcPts val="0"/>
              </a:spcBef>
              <a:spcAft>
                <a:spcPts val="0"/>
              </a:spcAft>
            </a:pPr>
            <a:endParaRPr lang="en-US" b="1" dirty="0">
              <a:solidFill>
                <a:srgbClr val="FF0000"/>
              </a:solidFill>
              <a:latin typeface="Times New Roman" pitchFamily="18" charset="0"/>
            </a:endParaRPr>
          </a:p>
          <a:p>
            <a:pPr algn="just" defTabSz="685392" fontAlgn="auto">
              <a:spcBef>
                <a:spcPts val="0"/>
              </a:spcBef>
              <a:spcAft>
                <a:spcPts val="0"/>
              </a:spcAft>
            </a:pPr>
            <a:endParaRPr lang="en-US" sz="500" b="1" dirty="0">
              <a:solidFill>
                <a:srgbClr val="FF0000"/>
              </a:solidFill>
              <a:latin typeface="Times New Roman" pitchFamily="18" charset="0"/>
            </a:endParaRPr>
          </a:p>
          <a:p>
            <a:pPr algn="just" defTabSz="685392" fontAlgn="auto">
              <a:spcBef>
                <a:spcPts val="0"/>
              </a:spcBef>
              <a:spcAft>
                <a:spcPts val="0"/>
              </a:spcAft>
            </a:pPr>
            <a:r>
              <a:rPr lang="en-US" sz="1400" dirty="0">
                <a:solidFill>
                  <a:prstClr val="black"/>
                </a:solidFill>
                <a:latin typeface="Times New Roman" pitchFamily="18" charset="0"/>
              </a:rPr>
              <a:t>        </a:t>
            </a:r>
            <a:r>
              <a:rPr lang="en-US" sz="1500" b="1" dirty="0" err="1">
                <a:solidFill>
                  <a:srgbClr val="0000FF"/>
                </a:solidFill>
                <a:latin typeface="Times New Roman" pitchFamily="18" charset="0"/>
              </a:rPr>
              <a:t>Em</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hãy</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trình</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bày</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cảm</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nhận</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của</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em</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về</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vẻ</a:t>
            </a:r>
            <a:r>
              <a:rPr lang="en-US" sz="1500" b="1" dirty="0">
                <a:solidFill>
                  <a:srgbClr val="0000FF"/>
                </a:solidFill>
                <a:latin typeface="Times New Roman" pitchFamily="18" charset="0"/>
              </a:rPr>
              <a:t> </a:t>
            </a:r>
            <a:r>
              <a:rPr lang="vi-VN" sz="1500" b="1" dirty="0">
                <a:solidFill>
                  <a:srgbClr val="0000FF"/>
                </a:solidFill>
                <a:latin typeface="Times New Roman" pitchFamily="18" charset="0"/>
              </a:rPr>
              <a:t>đ</a:t>
            </a:r>
            <a:r>
              <a:rPr lang="en-US" sz="1500" b="1" dirty="0" err="1">
                <a:solidFill>
                  <a:srgbClr val="0000FF"/>
                </a:solidFill>
                <a:latin typeface="Times New Roman" pitchFamily="18" charset="0"/>
              </a:rPr>
              <a:t>ẹp</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của</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anh</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thanh</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niên</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trong</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tác</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phẩm</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Lặng</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lẽ</a:t>
            </a:r>
            <a:r>
              <a:rPr lang="en-US" sz="1500" b="1" dirty="0">
                <a:solidFill>
                  <a:srgbClr val="0000FF"/>
                </a:solidFill>
                <a:latin typeface="Times New Roman" pitchFamily="18" charset="0"/>
              </a:rPr>
              <a:t> Sa Pa” </a:t>
            </a:r>
            <a:r>
              <a:rPr lang="en-US" sz="1500" b="1" dirty="0" err="1">
                <a:solidFill>
                  <a:srgbClr val="0000FF"/>
                </a:solidFill>
                <a:latin typeface="Times New Roman" pitchFamily="18" charset="0"/>
              </a:rPr>
              <a:t>của</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Nguyễn</a:t>
            </a:r>
            <a:r>
              <a:rPr lang="en-US" sz="1500" b="1" dirty="0">
                <a:solidFill>
                  <a:srgbClr val="0000FF"/>
                </a:solidFill>
                <a:latin typeface="Times New Roman" pitchFamily="18" charset="0"/>
              </a:rPr>
              <a:t> </a:t>
            </a:r>
            <a:r>
              <a:rPr lang="en-US" sz="1500" b="1" dirty="0" err="1">
                <a:solidFill>
                  <a:srgbClr val="0000FF"/>
                </a:solidFill>
                <a:latin typeface="Times New Roman" pitchFamily="18" charset="0"/>
              </a:rPr>
              <a:t>Thành</a:t>
            </a:r>
            <a:r>
              <a:rPr lang="en-US" sz="1500" b="1" dirty="0">
                <a:solidFill>
                  <a:srgbClr val="0000FF"/>
                </a:solidFill>
                <a:latin typeface="Times New Roman" pitchFamily="18" charset="0"/>
              </a:rPr>
              <a:t> Long ?</a:t>
            </a:r>
            <a:endParaRPr lang="en-US" sz="1500" b="1" u="sng" dirty="0">
              <a:solidFill>
                <a:srgbClr val="0000FF"/>
              </a:solidFill>
              <a:latin typeface="Times New Roman" pitchFamily="18" charset="0"/>
            </a:endParaRPr>
          </a:p>
        </p:txBody>
      </p:sp>
      <p:sp>
        <p:nvSpPr>
          <p:cNvPr id="11269" name="Text Box 5"/>
          <p:cNvSpPr txBox="1">
            <a:spLocks noChangeArrowheads="1"/>
          </p:cNvSpPr>
          <p:nvPr/>
        </p:nvSpPr>
        <p:spPr bwMode="auto">
          <a:xfrm>
            <a:off x="1485900" y="2296120"/>
            <a:ext cx="6172200" cy="1223410"/>
          </a:xfrm>
          <a:prstGeom prst="rect">
            <a:avLst/>
          </a:prstGeom>
          <a:noFill/>
          <a:ln w="9525">
            <a:noFill/>
            <a:miter lim="800000"/>
            <a:headEnd/>
            <a:tailEnd/>
          </a:ln>
        </p:spPr>
        <p:txBody>
          <a:bodyPr lIns="68544" tIns="34289" rIns="68544" bIns="34289">
            <a:spAutoFit/>
          </a:bodyPr>
          <a:lstStyle/>
          <a:p>
            <a:pPr algn="just" defTabSz="685392" fontAlgn="auto">
              <a:spcBef>
                <a:spcPts val="0"/>
              </a:spcBef>
              <a:spcAft>
                <a:spcPts val="0"/>
              </a:spcAft>
            </a:pPr>
            <a:r>
              <a:rPr lang="en-US" sz="1500" dirty="0">
                <a:solidFill>
                  <a:srgbClr val="006600"/>
                </a:solidFill>
                <a:latin typeface="Times New Roman" pitchFamily="18" charset="0"/>
              </a:rPr>
              <a:t>	</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Là</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ng</a:t>
            </a:r>
            <a:r>
              <a:rPr lang="vi-VN" sz="1500" b="1" dirty="0">
                <a:solidFill>
                  <a:srgbClr val="006600"/>
                </a:solidFill>
                <a:latin typeface="Times New Roman" pitchFamily="18" charset="0"/>
              </a:rPr>
              <a:t>ư</a:t>
            </a:r>
            <a:r>
              <a:rPr lang="en-US" sz="1500" b="1" dirty="0" err="1">
                <a:solidFill>
                  <a:srgbClr val="006600"/>
                </a:solidFill>
                <a:latin typeface="Times New Roman" pitchFamily="18" charset="0"/>
              </a:rPr>
              <a:t>ời</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yêu</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nghề</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có</a:t>
            </a:r>
            <a:r>
              <a:rPr lang="en-US" sz="1500" b="1" dirty="0">
                <a:solidFill>
                  <a:srgbClr val="006600"/>
                </a:solidFill>
                <a:latin typeface="Times New Roman" pitchFamily="18" charset="0"/>
              </a:rPr>
              <a:t> ý </a:t>
            </a:r>
            <a:r>
              <a:rPr lang="en-US" sz="1500" b="1" dirty="0" err="1">
                <a:solidFill>
                  <a:srgbClr val="006600"/>
                </a:solidFill>
                <a:latin typeface="Times New Roman" pitchFamily="18" charset="0"/>
              </a:rPr>
              <a:t>thức</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trách</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nhiệm</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cao</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trong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công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việc</a:t>
            </a:r>
            <a:r>
              <a:rPr lang="en-US" sz="1500" b="1" dirty="0">
                <a:solidFill>
                  <a:srgbClr val="006600"/>
                </a:solidFill>
                <a:latin typeface="Times New Roman" pitchFamily="18" charset="0"/>
              </a:rPr>
              <a:t>;</a:t>
            </a:r>
          </a:p>
          <a:p>
            <a:pPr algn="just" defTabSz="685392" fontAlgn="auto">
              <a:spcBef>
                <a:spcPts val="0"/>
              </a:spcBef>
              <a:spcAft>
                <a:spcPts val="0"/>
              </a:spcAft>
            </a:pPr>
            <a:r>
              <a:rPr lang="en-US" sz="1500" b="1" dirty="0">
                <a:solidFill>
                  <a:srgbClr val="006600"/>
                </a:solidFill>
                <a:latin typeface="Times New Roman" pitchFamily="18" charset="0"/>
              </a:rPr>
              <a:t>	- </a:t>
            </a:r>
            <a:r>
              <a:rPr lang="en-US" sz="1500" b="1" dirty="0" err="1">
                <a:solidFill>
                  <a:srgbClr val="006600"/>
                </a:solidFill>
                <a:latin typeface="Times New Roman" pitchFamily="18" charset="0"/>
              </a:rPr>
              <a:t>Cởi</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mở</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ân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cần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chu</a:t>
            </a:r>
            <a:r>
              <a:rPr lang="en-US" sz="1500" b="1" dirty="0">
                <a:solidFill>
                  <a:srgbClr val="006600"/>
                </a:solidFill>
                <a:latin typeface="Times New Roman" pitchFamily="18" charset="0"/>
              </a:rPr>
              <a:t> </a:t>
            </a:r>
            <a:r>
              <a:rPr lang="vi-VN" sz="1500" b="1" dirty="0">
                <a:solidFill>
                  <a:srgbClr val="006600"/>
                </a:solidFill>
                <a:latin typeface="Times New Roman" pitchFamily="18" charset="0"/>
              </a:rPr>
              <a:t>đ</a:t>
            </a:r>
            <a:r>
              <a:rPr lang="en-US" sz="1500" b="1" dirty="0" err="1">
                <a:solidFill>
                  <a:srgbClr val="006600"/>
                </a:solidFill>
                <a:latin typeface="Times New Roman" pitchFamily="18" charset="0"/>
              </a:rPr>
              <a:t>áo</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hiếu</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khách</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khiêm</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tốn</a:t>
            </a:r>
            <a:r>
              <a:rPr lang="en-US" sz="1500" b="1" dirty="0">
                <a:solidFill>
                  <a:srgbClr val="006600"/>
                </a:solidFill>
                <a:latin typeface="Times New Roman" pitchFamily="18" charset="0"/>
              </a:rPr>
              <a:t>;</a:t>
            </a:r>
          </a:p>
          <a:p>
            <a:pPr algn="just" defTabSz="685392" fontAlgn="auto">
              <a:spcBef>
                <a:spcPts val="0"/>
              </a:spcBef>
              <a:spcAft>
                <a:spcPts val="0"/>
              </a:spcAft>
            </a:pPr>
            <a:r>
              <a:rPr lang="en-US" sz="1500" b="1" dirty="0">
                <a:solidFill>
                  <a:srgbClr val="006600"/>
                </a:solidFill>
                <a:latin typeface="Times New Roman" pitchFamily="18" charset="0"/>
              </a:rPr>
              <a:t>               - </a:t>
            </a:r>
            <a:r>
              <a:rPr lang="en-US" sz="1500" b="1" dirty="0" err="1">
                <a:solidFill>
                  <a:srgbClr val="006600"/>
                </a:solidFill>
                <a:latin typeface="Times New Roman" pitchFamily="18" charset="0"/>
              </a:rPr>
              <a:t>Gọn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gàng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ngăn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nắp</a:t>
            </a:r>
            <a:r>
              <a:rPr lang="en-US" sz="1500" b="1" dirty="0">
                <a:solidFill>
                  <a:srgbClr val="006600"/>
                </a:solidFill>
                <a:latin typeface="Times New Roman" pitchFamily="18" charset="0"/>
              </a:rPr>
              <a:t>;</a:t>
            </a:r>
          </a:p>
          <a:p>
            <a:pPr algn="just" defTabSz="685392" fontAlgn="auto">
              <a:spcBef>
                <a:spcPts val="0"/>
              </a:spcBef>
              <a:spcAft>
                <a:spcPts val="0"/>
              </a:spcAft>
            </a:pPr>
            <a:r>
              <a:rPr lang="en-US" sz="1500" b="1" dirty="0">
                <a:solidFill>
                  <a:srgbClr val="006600"/>
                </a:solidFill>
                <a:latin typeface="Times New Roman" pitchFamily="18" charset="0"/>
              </a:rPr>
              <a:t>	- </a:t>
            </a:r>
            <a:r>
              <a:rPr lang="en-US" sz="1500" b="1" dirty="0" err="1">
                <a:solidFill>
                  <a:srgbClr val="006600"/>
                </a:solidFill>
                <a:latin typeface="Times New Roman" pitchFamily="18" charset="0"/>
              </a:rPr>
              <a:t>Lạc</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quan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yêu</a:t>
            </a:r>
            <a:r>
              <a:rPr lang="en-US" sz="1500" b="1" dirty="0">
                <a:solidFill>
                  <a:srgbClr val="006600"/>
                </a:solidFill>
                <a:latin typeface="Times New Roman" pitchFamily="18" charset="0"/>
              </a:rPr>
              <a:t> </a:t>
            </a:r>
            <a:r>
              <a:rPr lang="vi-VN" sz="1500" b="1" dirty="0">
                <a:solidFill>
                  <a:srgbClr val="006600"/>
                </a:solidFill>
                <a:latin typeface="Times New Roman" pitchFamily="18" charset="0"/>
              </a:rPr>
              <a:t>đ</a:t>
            </a:r>
            <a:r>
              <a:rPr lang="en-US" sz="1500" b="1" dirty="0" err="1">
                <a:solidFill>
                  <a:srgbClr val="006600"/>
                </a:solidFill>
                <a:latin typeface="Times New Roman" pitchFamily="18" charset="0"/>
              </a:rPr>
              <a:t>ời</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sẵn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sàng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cống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hiến</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tuổi</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trẻ</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tài</a:t>
            </a:r>
            <a:r>
              <a:rPr lang="en-US" sz="1500" b="1" dirty="0">
                <a:solidFill>
                  <a:srgbClr val="006600"/>
                </a:solidFill>
                <a:latin typeface="Times New Roman" pitchFamily="18" charset="0"/>
              </a:rPr>
              <a:t> n</a:t>
            </a:r>
            <a:r>
              <a:rPr lang="vi-VN" sz="1500" b="1" dirty="0">
                <a:solidFill>
                  <a:srgbClr val="006600"/>
                </a:solidFill>
                <a:latin typeface="Times New Roman" pitchFamily="18" charset="0"/>
              </a:rPr>
              <a:t>ă</a:t>
            </a:r>
            <a:r>
              <a:rPr lang="en-US" sz="1500" b="1" dirty="0" err="1">
                <a:solidFill>
                  <a:srgbClr val="006600"/>
                </a:solidFill>
                <a:latin typeface="Times New Roman" pitchFamily="18" charset="0"/>
              </a:rPr>
              <a:t>ng</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cho</a:t>
            </a:r>
            <a:r>
              <a:rPr lang="en-US" sz="1500" b="1" dirty="0">
                <a:solidFill>
                  <a:srgbClr val="006600"/>
                </a:solidFill>
                <a:latin typeface="Times New Roman" pitchFamily="18" charset="0"/>
              </a:rPr>
              <a:t> </a:t>
            </a:r>
            <a:r>
              <a:rPr lang="vi-VN" sz="1500" b="1" dirty="0">
                <a:solidFill>
                  <a:srgbClr val="006600"/>
                </a:solidFill>
                <a:latin typeface="Times New Roman" pitchFamily="18" charset="0"/>
              </a:rPr>
              <a:t>đ</a:t>
            </a:r>
            <a:r>
              <a:rPr lang="en-US" sz="1500" b="1" dirty="0" err="1">
                <a:solidFill>
                  <a:srgbClr val="006600"/>
                </a:solidFill>
                <a:latin typeface="Times New Roman" pitchFamily="18" charset="0"/>
              </a:rPr>
              <a:t>ất</a:t>
            </a:r>
            <a:r>
              <a:rPr lang="en-US" sz="1500" b="1" dirty="0">
                <a:solidFill>
                  <a:srgbClr val="006600"/>
                </a:solidFill>
                <a:latin typeface="Times New Roman" pitchFamily="18" charset="0"/>
              </a:rPr>
              <a:t> n</a:t>
            </a:r>
            <a:r>
              <a:rPr lang="vi-VN" sz="1500" b="1" dirty="0">
                <a:solidFill>
                  <a:srgbClr val="006600"/>
                </a:solidFill>
                <a:latin typeface="Times New Roman" pitchFamily="18" charset="0"/>
              </a:rPr>
              <a:t>ư</a:t>
            </a:r>
            <a:r>
              <a:rPr lang="en-US" sz="1500" b="1" dirty="0" err="1">
                <a:solidFill>
                  <a:srgbClr val="006600"/>
                </a:solidFill>
                <a:latin typeface="Times New Roman" pitchFamily="18" charset="0"/>
              </a:rPr>
              <a:t>ớc</a:t>
            </a:r>
            <a:r>
              <a:rPr lang="en-US" sz="1500" b="1" dirty="0">
                <a:solidFill>
                  <a:srgbClr val="006600"/>
                </a:solidFill>
                <a:latin typeface="Times New Roman" pitchFamily="18" charset="0"/>
              </a:rPr>
              <a:t>...</a:t>
            </a:r>
          </a:p>
        </p:txBody>
      </p:sp>
      <p:sp>
        <p:nvSpPr>
          <p:cNvPr id="11271" name="Text Box 7"/>
          <p:cNvSpPr txBox="1">
            <a:spLocks noChangeArrowheads="1"/>
          </p:cNvSpPr>
          <p:nvPr/>
        </p:nvSpPr>
        <p:spPr bwMode="auto">
          <a:xfrm>
            <a:off x="1485900" y="1941316"/>
            <a:ext cx="6057900" cy="300080"/>
          </a:xfrm>
          <a:prstGeom prst="rect">
            <a:avLst/>
          </a:prstGeom>
          <a:noFill/>
          <a:ln w="9525">
            <a:noFill/>
            <a:miter lim="800000"/>
            <a:headEnd/>
            <a:tailEnd/>
          </a:ln>
        </p:spPr>
        <p:txBody>
          <a:bodyPr lIns="68544" tIns="34289" rIns="68544" bIns="34289">
            <a:spAutoFit/>
          </a:bodyPr>
          <a:lstStyle/>
          <a:p>
            <a:pPr algn="just" defTabSz="685392" fontAlgn="auto">
              <a:spcBef>
                <a:spcPts val="0"/>
              </a:spcBef>
              <a:spcAft>
                <a:spcPts val="0"/>
              </a:spcAft>
            </a:pPr>
            <a:r>
              <a:rPr lang="en-US" sz="1500" b="1" dirty="0" err="1">
                <a:solidFill>
                  <a:srgbClr val="006600"/>
                </a:solidFill>
                <a:latin typeface="Times New Roman" pitchFamily="18" charset="0"/>
              </a:rPr>
              <a:t>Vẻ</a:t>
            </a:r>
            <a:r>
              <a:rPr lang="en-US" sz="1500" b="1" dirty="0">
                <a:solidFill>
                  <a:srgbClr val="006600"/>
                </a:solidFill>
                <a:latin typeface="Times New Roman" pitchFamily="18" charset="0"/>
              </a:rPr>
              <a:t> </a:t>
            </a:r>
            <a:r>
              <a:rPr lang="vi-VN" sz="1500" b="1" dirty="0">
                <a:solidFill>
                  <a:srgbClr val="006600"/>
                </a:solidFill>
                <a:latin typeface="Times New Roman" pitchFamily="18" charset="0"/>
              </a:rPr>
              <a:t>đ</a:t>
            </a:r>
            <a:r>
              <a:rPr lang="en-US" sz="1500" b="1" dirty="0" err="1">
                <a:solidFill>
                  <a:srgbClr val="006600"/>
                </a:solidFill>
                <a:latin typeface="Times New Roman" pitchFamily="18" charset="0"/>
              </a:rPr>
              <a:t>ẹp</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của</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anh</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thanh</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niên</a:t>
            </a:r>
            <a:r>
              <a:rPr lang="en-US" sz="1500" b="1" dirty="0">
                <a:solidFill>
                  <a:srgbClr val="006600"/>
                </a:solidFill>
                <a:latin typeface="Times New Roman" pitchFamily="18" charset="0"/>
              </a:rPr>
              <a:t> </a:t>
            </a:r>
            <a:r>
              <a:rPr lang="vi-VN" sz="1500" b="1" dirty="0">
                <a:solidFill>
                  <a:srgbClr val="006600"/>
                </a:solidFill>
                <a:latin typeface="Times New Roman" pitchFamily="18" charset="0"/>
              </a:rPr>
              <a:t>đư</a:t>
            </a:r>
            <a:r>
              <a:rPr lang="en-US" sz="1500" b="1" dirty="0" err="1">
                <a:solidFill>
                  <a:srgbClr val="006600"/>
                </a:solidFill>
                <a:latin typeface="Times New Roman" pitchFamily="18" charset="0"/>
              </a:rPr>
              <a:t>ợc</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thể</a:t>
            </a:r>
            <a:r>
              <a:rPr lang="en-US" sz="1500" b="1" dirty="0">
                <a:solidFill>
                  <a:srgbClr val="006600"/>
                </a:solidFill>
                <a:latin typeface="Times New Roman" pitchFamily="18" charset="0"/>
              </a:rPr>
              <a:t> </a:t>
            </a:r>
            <a:r>
              <a:rPr lang="en-US" sz="1500" b="1" dirty="0" err="1">
                <a:solidFill>
                  <a:srgbClr val="006600"/>
                </a:solidFill>
                <a:latin typeface="Times New Roman" pitchFamily="18" charset="0"/>
              </a:rPr>
              <a:t>hiện</a:t>
            </a:r>
            <a:r>
              <a:rPr lang="en-US" sz="1500" b="1" dirty="0">
                <a:solidFill>
                  <a:srgbClr val="006600"/>
                </a:solidFill>
                <a:latin typeface="Times New Roman" pitchFamily="18" charset="0"/>
              </a:rPr>
              <a:t>: </a:t>
            </a:r>
          </a:p>
        </p:txBody>
      </p:sp>
      <p:sp>
        <p:nvSpPr>
          <p:cNvPr id="11273" name="AutoShape 9"/>
          <p:cNvSpPr>
            <a:spLocks noChangeArrowheads="1"/>
          </p:cNvSpPr>
          <p:nvPr/>
        </p:nvSpPr>
        <p:spPr bwMode="auto">
          <a:xfrm>
            <a:off x="3086100" y="-57150"/>
            <a:ext cx="3086100" cy="742950"/>
          </a:xfrm>
          <a:prstGeom prst="horizontalScroll">
            <a:avLst>
              <a:gd name="adj" fmla="val 12500"/>
            </a:avLst>
          </a:prstGeom>
          <a:solidFill>
            <a:schemeClr val="accent1"/>
          </a:solidFill>
          <a:ln w="9525">
            <a:solidFill>
              <a:srgbClr val="0000FF"/>
            </a:solidFill>
            <a:round/>
            <a:headEnd/>
            <a:tailEnd/>
          </a:ln>
          <a:effectLst>
            <a:outerShdw dist="45791" dir="2021404" algn="ctr" rotWithShape="0">
              <a:schemeClr val="bg2"/>
            </a:outerShdw>
          </a:effectLst>
        </p:spPr>
        <p:txBody>
          <a:bodyPr wrap="none" lIns="68544" tIns="34289" rIns="68544" bIns="34289" anchor="ctr"/>
          <a:lstStyle/>
          <a:p>
            <a:pPr algn="ctr" defTabSz="685392" fontAlgn="auto">
              <a:spcBef>
                <a:spcPts val="0"/>
              </a:spcBef>
              <a:spcAft>
                <a:spcPts val="0"/>
              </a:spcAft>
              <a:defRPr/>
            </a:pPr>
            <a:r>
              <a:rPr lang="en-US" sz="2000" b="1">
                <a:solidFill>
                  <a:srgbClr val="FF3300"/>
                </a:solidFill>
                <a:latin typeface="Times New Roman"/>
              </a:rPr>
              <a:t>KIỂM TRA BÀI CŨ</a:t>
            </a:r>
          </a:p>
        </p:txBody>
      </p:sp>
      <p:sp>
        <p:nvSpPr>
          <p:cNvPr id="11274" name="Oval 10"/>
          <p:cNvSpPr>
            <a:spLocks noChangeArrowheads="1"/>
          </p:cNvSpPr>
          <p:nvPr/>
        </p:nvSpPr>
        <p:spPr bwMode="auto">
          <a:xfrm>
            <a:off x="1543050" y="800100"/>
            <a:ext cx="1771650" cy="400050"/>
          </a:xfrm>
          <a:prstGeom prst="ellipse">
            <a:avLst/>
          </a:prstGeom>
          <a:gradFill rotWithShape="1">
            <a:gsLst>
              <a:gs pos="0">
                <a:srgbClr val="FFFFCC"/>
              </a:gs>
              <a:gs pos="100000">
                <a:srgbClr val="57FFFF"/>
              </a:gs>
            </a:gsLst>
            <a:path path="shape">
              <a:fillToRect l="50000" t="50000" r="50000" b="50000"/>
            </a:path>
          </a:gradFill>
          <a:ln w="9525">
            <a:solidFill>
              <a:srgbClr val="6600FF"/>
            </a:solidFill>
            <a:round/>
            <a:headEnd/>
            <a:tailEnd/>
          </a:ln>
          <a:effectLst>
            <a:outerShdw dist="117088" dir="11551728" algn="ctr" rotWithShape="0">
              <a:srgbClr val="0000FF">
                <a:alpha val="50000"/>
              </a:srgbClr>
            </a:outerShdw>
          </a:effectLst>
        </p:spPr>
        <p:txBody>
          <a:bodyPr wrap="none" lIns="68544" tIns="34289" rIns="68544" bIns="34289" anchor="ctr"/>
          <a:lstStyle/>
          <a:p>
            <a:pPr algn="ctr" defTabSz="685392" fontAlgn="auto">
              <a:spcBef>
                <a:spcPts val="0"/>
              </a:spcBef>
              <a:spcAft>
                <a:spcPts val="0"/>
              </a:spcAft>
              <a:defRPr/>
            </a:pPr>
            <a:r>
              <a:rPr lang="en-US" sz="1700" b="1">
                <a:solidFill>
                  <a:srgbClr val="EA00EA"/>
                </a:solidFill>
                <a:latin typeface="Times New Roman"/>
              </a:rPr>
              <a:t>CÂU HỎI</a:t>
            </a:r>
          </a:p>
        </p:txBody>
      </p:sp>
    </p:spTree>
    <p:extLst>
      <p:ext uri="{BB962C8B-B14F-4D97-AF65-F5344CB8AC3E}">
        <p14:creationId xmlns:p14="http://schemas.microsoft.com/office/powerpoint/2010/main" val="365530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155" decel="100000"/>
                                        <p:tgtEl>
                                          <p:spTgt spid="11273"/>
                                        </p:tgtEl>
                                      </p:cBhvr>
                                    </p:animEffect>
                                    <p:animScale>
                                      <p:cBhvr>
                                        <p:cTn id="8" dur="1155" decel="100000"/>
                                        <p:tgtEl>
                                          <p:spTgt spid="11273"/>
                                        </p:tgtEl>
                                      </p:cBhvr>
                                      <p:from x="10000" y="10000"/>
                                      <p:to x="200000" y="450000"/>
                                    </p:animScale>
                                    <p:animScale>
                                      <p:cBhvr>
                                        <p:cTn id="9" dur="1845" accel="100000" fill="hold">
                                          <p:stCondLst>
                                            <p:cond delay="1155"/>
                                          </p:stCondLst>
                                        </p:cTn>
                                        <p:tgtEl>
                                          <p:spTgt spid="11273"/>
                                        </p:tgtEl>
                                      </p:cBhvr>
                                      <p:from x="200000" y="450000"/>
                                      <p:to x="100000" y="100000"/>
                                    </p:animScale>
                                    <p:set>
                                      <p:cBhvr>
                                        <p:cTn id="10" dur="1155" fill="hold"/>
                                        <p:tgtEl>
                                          <p:spTgt spid="11273"/>
                                        </p:tgtEl>
                                        <p:attrNameLst>
                                          <p:attrName>ppt_x</p:attrName>
                                        </p:attrNameLst>
                                      </p:cBhvr>
                                      <p:to>
                                        <p:strVal val="(0.5)"/>
                                      </p:to>
                                    </p:set>
                                    <p:anim from="(0.5)" to="(#ppt_x)" calcmode="lin" valueType="num">
                                      <p:cBhvr>
                                        <p:cTn id="11" dur="1845" accel="100000" fill="hold">
                                          <p:stCondLst>
                                            <p:cond delay="1155"/>
                                          </p:stCondLst>
                                        </p:cTn>
                                        <p:tgtEl>
                                          <p:spTgt spid="11273"/>
                                        </p:tgtEl>
                                        <p:attrNameLst>
                                          <p:attrName>ppt_x</p:attrName>
                                        </p:attrNameLst>
                                      </p:cBhvr>
                                    </p:anim>
                                    <p:set>
                                      <p:cBhvr>
                                        <p:cTn id="12" dur="1155" fill="hold"/>
                                        <p:tgtEl>
                                          <p:spTgt spid="11273"/>
                                        </p:tgtEl>
                                        <p:attrNameLst>
                                          <p:attrName>ppt_y</p:attrName>
                                        </p:attrNameLst>
                                      </p:cBhvr>
                                      <p:to>
                                        <p:strVal val="(#ppt_y+0.4)"/>
                                      </p:to>
                                    </p:set>
                                    <p:anim from="(#ppt_y+0.4)" to="(#ppt_y)" calcmode="lin" valueType="num">
                                      <p:cBhvr>
                                        <p:cTn id="13" dur="1845" accel="100000" fill="hold">
                                          <p:stCondLst>
                                            <p:cond delay="1155"/>
                                          </p:stCondLst>
                                        </p:cTn>
                                        <p:tgtEl>
                                          <p:spTgt spid="1127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274"/>
                                        </p:tgtEl>
                                        <p:attrNameLst>
                                          <p:attrName>style.visibility</p:attrName>
                                        </p:attrNameLst>
                                      </p:cBhvr>
                                      <p:to>
                                        <p:strVal val="visible"/>
                                      </p:to>
                                    </p:set>
                                    <p:anim by="(-#ppt_w*2)" calcmode="lin" valueType="num">
                                      <p:cBhvr rctx="PPT">
                                        <p:cTn id="18" dur="250" autoRev="1" fill="hold">
                                          <p:stCondLst>
                                            <p:cond delay="0"/>
                                          </p:stCondLst>
                                        </p:cTn>
                                        <p:tgtEl>
                                          <p:spTgt spid="11274"/>
                                        </p:tgtEl>
                                        <p:attrNameLst>
                                          <p:attrName>ppt_w</p:attrName>
                                        </p:attrNameLst>
                                      </p:cBhvr>
                                    </p:anim>
                                    <p:anim by="(#ppt_w*0.50)" calcmode="lin" valueType="num">
                                      <p:cBhvr>
                                        <p:cTn id="19" dur="250" decel="50000" autoRev="1" fill="hold">
                                          <p:stCondLst>
                                            <p:cond delay="0"/>
                                          </p:stCondLst>
                                        </p:cTn>
                                        <p:tgtEl>
                                          <p:spTgt spid="11274"/>
                                        </p:tgtEl>
                                        <p:attrNameLst>
                                          <p:attrName>ppt_x</p:attrName>
                                        </p:attrNameLst>
                                      </p:cBhvr>
                                    </p:anim>
                                    <p:anim from="(-#ppt_h/2)" to="(#ppt_y)" calcmode="lin" valueType="num">
                                      <p:cBhvr>
                                        <p:cTn id="20" dur="500" fill="hold">
                                          <p:stCondLst>
                                            <p:cond delay="0"/>
                                          </p:stCondLst>
                                        </p:cTn>
                                        <p:tgtEl>
                                          <p:spTgt spid="11274"/>
                                        </p:tgtEl>
                                        <p:attrNameLst>
                                          <p:attrName>ppt_y</p:attrName>
                                        </p:attrNameLst>
                                      </p:cBhvr>
                                    </p:anim>
                                    <p:animRot by="21600000">
                                      <p:cBhvr>
                                        <p:cTn id="21" dur="500" fill="hold">
                                          <p:stCondLst>
                                            <p:cond delay="0"/>
                                          </p:stCondLst>
                                        </p:cTn>
                                        <p:tgtEl>
                                          <p:spTgt spid="11274"/>
                                        </p:tgtEl>
                                        <p:attrNameLst>
                                          <p:attrName>r</p:attrName>
                                        </p:attrNameLst>
                                      </p:cBhvr>
                                    </p:animRot>
                                  </p:childTnLst>
                                </p:cTn>
                              </p:par>
                              <p:par>
                                <p:cTn id="22" presetID="19" presetClass="entr" presetSubtype="10" repeatCount="10000" fill="hold" grpId="1" nodeType="with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p:cTn id="24" dur="5000" fill="hold"/>
                                        <p:tgtEl>
                                          <p:spTgt spid="11274"/>
                                        </p:tgtEl>
                                        <p:attrNameLst>
                                          <p:attrName>ppt_w</p:attrName>
                                        </p:attrNameLst>
                                      </p:cBhvr>
                                      <p:tavLst>
                                        <p:tav tm="0" fmla="#ppt_w*sin(2.5*pi*$)">
                                          <p:val>
                                            <p:fltVal val="0"/>
                                          </p:val>
                                        </p:tav>
                                        <p:tav tm="100000">
                                          <p:val>
                                            <p:fltVal val="1"/>
                                          </p:val>
                                        </p:tav>
                                      </p:tavLst>
                                    </p:anim>
                                    <p:anim calcmode="lin" valueType="num">
                                      <p:cBhvr>
                                        <p:cTn id="25" dur="50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1268"/>
                                        </p:tgtEl>
                                        <p:attrNameLst>
                                          <p:attrName>style.visibility</p:attrName>
                                        </p:attrNameLst>
                                      </p:cBhvr>
                                      <p:to>
                                        <p:strVal val="visible"/>
                                      </p:to>
                                    </p:set>
                                    <p:anim calcmode="discrete" valueType="clr">
                                      <p:cBhvr override="childStyle">
                                        <p:cTn id="30"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1268"/>
                                        </p:tgtEl>
                                        <p:attrNameLst>
                                          <p:attrName>fillcolor</p:attrName>
                                        </p:attrNameLst>
                                      </p:cBhvr>
                                      <p:tavLst>
                                        <p:tav tm="0">
                                          <p:val>
                                            <p:clrVal>
                                              <a:schemeClr val="accent2"/>
                                            </p:clrVal>
                                          </p:val>
                                        </p:tav>
                                        <p:tav tm="50000">
                                          <p:val>
                                            <p:clrVal>
                                              <a:schemeClr val="hlink"/>
                                            </p:clrVal>
                                          </p:val>
                                        </p:tav>
                                      </p:tavLst>
                                    </p:anim>
                                    <p:set>
                                      <p:cBhvr>
                                        <p:cTn id="32" dur="80"/>
                                        <p:tgtEl>
                                          <p:spTgt spid="11268"/>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additive="base">
                                        <p:cTn id="37" dur="500" fill="hold"/>
                                        <p:tgtEl>
                                          <p:spTgt spid="11271"/>
                                        </p:tgtEl>
                                        <p:attrNameLst>
                                          <p:attrName>ppt_x</p:attrName>
                                        </p:attrNameLst>
                                      </p:cBhvr>
                                      <p:tavLst>
                                        <p:tav tm="0">
                                          <p:val>
                                            <p:strVal val="#ppt_x"/>
                                          </p:val>
                                        </p:tav>
                                        <p:tav tm="100000">
                                          <p:val>
                                            <p:strVal val="#ppt_x"/>
                                          </p:val>
                                        </p:tav>
                                      </p:tavLst>
                                    </p:anim>
                                    <p:anim calcmode="lin" valueType="num">
                                      <p:cBhvr additive="base">
                                        <p:cTn id="3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iterate type="wd">
                                    <p:tmPct val="10000"/>
                                  </p:iterate>
                                  <p:childTnLst>
                                    <p:set>
                                      <p:cBhvr>
                                        <p:cTn id="42" dur="1" fill="hold">
                                          <p:stCondLst>
                                            <p:cond delay="0"/>
                                          </p:stCondLst>
                                        </p:cTn>
                                        <p:tgtEl>
                                          <p:spTgt spid="11269"/>
                                        </p:tgtEl>
                                        <p:attrNameLst>
                                          <p:attrName>style.visibility</p:attrName>
                                        </p:attrNameLst>
                                      </p:cBhvr>
                                      <p:to>
                                        <p:strVal val="visible"/>
                                      </p:to>
                                    </p:set>
                                    <p:animEffect transition="in" filter="circle(in)">
                                      <p:cBhvr>
                                        <p:cTn id="43"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1" grpId="0"/>
      <p:bldP spid="11273" grpId="0" animBg="1"/>
      <p:bldP spid="11274" grpId="0" animBg="1"/>
      <p:bldP spid="1127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4009" y="184712"/>
            <a:ext cx="9043792" cy="3785605"/>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algn="just" defTabSz="913883"/>
            <a:r>
              <a:rPr lang="en-US" sz="2400" b="1" dirty="0">
                <a:latin typeface="Times New Roman" panose="02020603050405020304" pitchFamily="18" charset="0"/>
                <a:ea typeface="Calibri" pitchFamily="34" charset="0"/>
                <a:cs typeface="Times New Roman" panose="02020603050405020304" pitchFamily="18" charset="0"/>
              </a:rPr>
              <a:t>  - </a:t>
            </a:r>
            <a:r>
              <a:rPr lang="en-US" sz="2400" b="1" dirty="0" err="1">
                <a:latin typeface="Times New Roman" panose="02020603050405020304" pitchFamily="18" charset="0"/>
                <a:ea typeface="Calibri" pitchFamily="34" charset="0"/>
                <a:cs typeface="Times New Roman" panose="02020603050405020304" pitchFamily="18" charset="0"/>
              </a:rPr>
              <a:t>Tóm</a:t>
            </a:r>
            <a:r>
              <a:rPr lang="en-US" sz="2400" b="1" dirty="0">
                <a:latin typeface="Times New Roman" panose="02020603050405020304" pitchFamily="18" charset="0"/>
                <a:ea typeface="Calibri" pitchFamily="34" charset="0"/>
                <a:cs typeface="Times New Roman" panose="02020603050405020304" pitchFamily="18" charset="0"/>
              </a:rPr>
              <a:t> </a:t>
            </a:r>
            <a:r>
              <a:rPr lang="en-US" sz="2400" b="1" dirty="0" err="1">
                <a:latin typeface="Times New Roman" panose="02020603050405020304" pitchFamily="18" charset="0"/>
                <a:ea typeface="Calibri" pitchFamily="34" charset="0"/>
                <a:cs typeface="Times New Roman" panose="02020603050405020304" pitchFamily="18" charset="0"/>
              </a:rPr>
              <a:t>tắt</a:t>
            </a:r>
            <a:r>
              <a:rPr lang="en-US" sz="2400" b="1" dirty="0">
                <a:latin typeface="Times New Roman" panose="02020603050405020304" pitchFamily="18" charset="0"/>
                <a:ea typeface="Calibri" pitchFamily="34" charset="0"/>
                <a:cs typeface="Times New Roman" panose="02020603050405020304" pitchFamily="18" charset="0"/>
              </a:rPr>
              <a:t> </a:t>
            </a:r>
            <a:r>
              <a:rPr lang="en-US" sz="2400" b="1" dirty="0" err="1">
                <a:latin typeface="Times New Roman" panose="02020603050405020304" pitchFamily="18" charset="0"/>
                <a:ea typeface="Calibri" pitchFamily="34" charset="0"/>
                <a:cs typeface="Times New Roman" panose="02020603050405020304" pitchFamily="18" charset="0"/>
              </a:rPr>
              <a:t>truyện</a:t>
            </a:r>
            <a:r>
              <a:rPr lang="en-US" sz="2400" b="1" dirty="0">
                <a:latin typeface="Times New Roman" panose="02020603050405020304" pitchFamily="18" charset="0"/>
                <a:ea typeface="Calibri" pitchFamily="34" charset="0"/>
                <a:cs typeface="Times New Roman" panose="02020603050405020304" pitchFamily="18" charset="0"/>
              </a:rPr>
              <a:t>:</a:t>
            </a:r>
          </a:p>
          <a:p>
            <a:pPr algn="just" defTabSz="913883"/>
            <a:r>
              <a:rPr lang="en-US" sz="2400" dirty="0">
                <a:solidFill>
                  <a:srgbClr val="FF0000"/>
                </a:solidFill>
                <a:latin typeface="Arial" pitchFamily="34" charset="0"/>
                <a:ea typeface="Calibri" pitchFamily="34" charset="0"/>
                <a:cs typeface="Arial" pitchFamily="34" charset="0"/>
              </a:rPr>
              <a:t>      </a:t>
            </a:r>
            <a:r>
              <a:rPr lang="en-US" sz="2400" dirty="0" err="1">
                <a:latin typeface="Times New Roman" panose="02020603050405020304" pitchFamily="18" charset="0"/>
                <a:ea typeface="Calibri" pitchFamily="34" charset="0"/>
                <a:cs typeface="Times New Roman" panose="02020603050405020304" pitchFamily="18" charset="0"/>
              </a:rPr>
              <a:t>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Sáu</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xa</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nhà</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kháng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chiến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mãi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đến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khi</a:t>
            </a:r>
            <a:r>
              <a:rPr lang="en-US" sz="2400" dirty="0">
                <a:latin typeface="Times New Roman" panose="02020603050405020304" pitchFamily="18" charset="0"/>
                <a:ea typeface="Calibri" pitchFamily="34" charset="0"/>
                <a:cs typeface="Times New Roman" panose="02020603050405020304" pitchFamily="18" charset="0"/>
              </a:rPr>
              <a:t> con </a:t>
            </a:r>
            <a:r>
              <a:rPr lang="en-US" sz="2400" dirty="0" err="1">
                <a:latin typeface="Times New Roman" panose="02020603050405020304" pitchFamily="18" charset="0"/>
                <a:ea typeface="Calibri" pitchFamily="34" charset="0"/>
                <a:cs typeface="Times New Roman" panose="02020603050405020304" pitchFamily="18" charset="0"/>
              </a:rPr>
              <a:t>gái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lên</a:t>
            </a:r>
            <a:r>
              <a:rPr lang="en-US" sz="2400" dirty="0">
                <a:latin typeface="Times New Roman" panose="02020603050405020304" pitchFamily="18" charset="0"/>
                <a:ea typeface="Calibri" pitchFamily="34" charset="0"/>
                <a:cs typeface="Times New Roman" panose="02020603050405020304" pitchFamily="18" charset="0"/>
              </a:rPr>
              <a:t> 8 </a:t>
            </a:r>
            <a:r>
              <a:rPr lang="en-US" sz="2400" dirty="0" err="1">
                <a:latin typeface="Times New Roman" panose="02020603050405020304" pitchFamily="18" charset="0"/>
                <a:ea typeface="Calibri" pitchFamily="34" charset="0"/>
                <a:cs typeface="Times New Roman" panose="02020603050405020304" pitchFamily="18" charset="0"/>
              </a:rPr>
              <a:t>tuổi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mới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có</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dịp</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về</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thăm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nhà</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thăm</a:t>
            </a:r>
            <a:r>
              <a:rPr lang="en-US" sz="2400" dirty="0">
                <a:latin typeface="Times New Roman" panose="02020603050405020304" pitchFamily="18" charset="0"/>
                <a:ea typeface="Calibri" pitchFamily="34" charset="0"/>
                <a:cs typeface="Times New Roman" panose="02020603050405020304" pitchFamily="18" charset="0"/>
              </a:rPr>
              <a:t> con. </a:t>
            </a:r>
            <a:r>
              <a:rPr lang="en-US" sz="2400" dirty="0" err="1">
                <a:latin typeface="Times New Roman" panose="02020603050405020304" pitchFamily="18" charset="0"/>
                <a:ea typeface="Calibri" pitchFamily="34" charset="0"/>
                <a:cs typeface="Times New Roman" panose="02020603050405020304" pitchFamily="18" charset="0"/>
              </a:rPr>
              <a:t>Bé</a:t>
            </a:r>
            <a:r>
              <a:rPr lang="en-US" sz="2400" dirty="0">
                <a:latin typeface="Times New Roman" panose="02020603050405020304" pitchFamily="18" charset="0"/>
                <a:ea typeface="Calibri" pitchFamily="34" charset="0"/>
                <a:cs typeface="Times New Roman" panose="02020603050405020304" pitchFamily="18" charset="0"/>
              </a:rPr>
              <a:t> Thu </a:t>
            </a:r>
            <a:r>
              <a:rPr lang="en-US" sz="2400" dirty="0" err="1">
                <a:latin typeface="Times New Roman" panose="02020603050405020304" pitchFamily="18" charset="0"/>
                <a:ea typeface="Calibri" pitchFamily="34" charset="0"/>
                <a:cs typeface="Times New Roman" panose="02020603050405020304" pitchFamily="18" charset="0"/>
              </a:rPr>
              <a:t>không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nhận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ra</a:t>
            </a:r>
            <a:r>
              <a:rPr lang="en-US" sz="2400" dirty="0">
                <a:latin typeface="Times New Roman" panose="02020603050405020304" pitchFamily="18" charset="0"/>
                <a:ea typeface="Calibri" pitchFamily="34" charset="0"/>
                <a:cs typeface="Times New Roman" panose="02020603050405020304" pitchFamily="18" charset="0"/>
              </a:rPr>
              <a:t> cha </a:t>
            </a:r>
            <a:r>
              <a:rPr lang="en-US" sz="2400" dirty="0" err="1">
                <a:latin typeface="Times New Roman" panose="02020603050405020304" pitchFamily="18" charset="0"/>
                <a:ea typeface="Calibri" pitchFamily="34" charset="0"/>
                <a:cs typeface="Times New Roman" panose="02020603050405020304" pitchFamily="18" charset="0"/>
              </a:rPr>
              <a:t>vì</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vết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sẹo</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trên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mặt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làm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ba</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em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không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còn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giống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với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người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trong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bức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ảnh</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chụp</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mà</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em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đã</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biết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Em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đối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xử</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với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ba</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như</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người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xa</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lạ</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Đến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lúc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em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nhận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ra</a:t>
            </a:r>
            <a:r>
              <a:rPr lang="en-US" sz="2400" dirty="0">
                <a:latin typeface="Times New Roman" panose="02020603050405020304" pitchFamily="18" charset="0"/>
                <a:ea typeface="Calibri" pitchFamily="34" charset="0"/>
                <a:cs typeface="Times New Roman" panose="02020603050405020304" pitchFamily="18" charset="0"/>
              </a:rPr>
              <a:t> cha, </a:t>
            </a:r>
            <a:r>
              <a:rPr lang="en-US" sz="2400" dirty="0" err="1">
                <a:latin typeface="Times New Roman" panose="02020603050405020304" pitchFamily="18" charset="0"/>
                <a:ea typeface="Calibri" pitchFamily="34" charset="0"/>
                <a:cs typeface="Times New Roman" panose="02020603050405020304" pitchFamily="18" charset="0"/>
              </a:rPr>
              <a:t>tình</a:t>
            </a:r>
            <a:r>
              <a:rPr lang="en-US" sz="2400" dirty="0">
                <a:latin typeface="Times New Roman" panose="02020603050405020304" pitchFamily="18" charset="0"/>
                <a:ea typeface="Calibri" pitchFamily="34" charset="0"/>
                <a:cs typeface="Times New Roman" panose="02020603050405020304" pitchFamily="18" charset="0"/>
              </a:rPr>
              <a:t> cha con </a:t>
            </a:r>
            <a:r>
              <a:rPr lang="en-US" sz="2400" dirty="0" err="1">
                <a:latin typeface="Times New Roman" panose="02020603050405020304" pitchFamily="18" charset="0"/>
                <a:ea typeface="Calibri" pitchFamily="34" charset="0"/>
                <a:cs typeface="Times New Roman" panose="02020603050405020304" pitchFamily="18" charset="0"/>
              </a:rPr>
              <a:t>thức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dậy</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mãnh</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liệt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trong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em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thì</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cũng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là</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lúc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Sáu</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phải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ra</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đi</a:t>
            </a:r>
            <a:r>
              <a:rPr lang="en-US" sz="2400" dirty="0">
                <a:latin typeface="Times New Roman" panose="02020603050405020304" pitchFamily="18" charset="0"/>
                <a:ea typeface="Calibri" pitchFamily="34" charset="0"/>
                <a:cs typeface="Times New Roman" panose="02020603050405020304" pitchFamily="18" charset="0"/>
              </a:rPr>
              <a:t>. Ở </a:t>
            </a:r>
            <a:r>
              <a:rPr lang="en-US" sz="2400" dirty="0" err="1">
                <a:latin typeface="Times New Roman" panose="02020603050405020304" pitchFamily="18" charset="0"/>
                <a:ea typeface="Calibri" pitchFamily="34" charset="0"/>
                <a:cs typeface="Times New Roman" panose="02020603050405020304" pitchFamily="18" charset="0"/>
              </a:rPr>
              <a:t>khu</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căn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cứ</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người</a:t>
            </a:r>
            <a:r>
              <a:rPr lang="en-US" sz="2400" dirty="0">
                <a:latin typeface="Times New Roman" panose="02020603050405020304" pitchFamily="18" charset="0"/>
                <a:ea typeface="Calibri" pitchFamily="34" charset="0"/>
                <a:cs typeface="Times New Roman" panose="02020603050405020304" pitchFamily="18" charset="0"/>
              </a:rPr>
              <a:t> cha </a:t>
            </a:r>
            <a:r>
              <a:rPr lang="en-US" sz="2400" dirty="0" err="1">
                <a:latin typeface="Times New Roman" panose="02020603050405020304" pitchFamily="18" charset="0"/>
                <a:ea typeface="Calibri" pitchFamily="34" charset="0"/>
                <a:cs typeface="Times New Roman" panose="02020603050405020304" pitchFamily="18" charset="0"/>
              </a:rPr>
              <a:t>dồn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hết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tình</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cảm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yêu</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quý</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nhớ</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thương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đứa</a:t>
            </a:r>
            <a:r>
              <a:rPr lang="en-US" sz="2400" dirty="0">
                <a:latin typeface="Times New Roman" panose="02020603050405020304" pitchFamily="18" charset="0"/>
                <a:ea typeface="Calibri" pitchFamily="34" charset="0"/>
                <a:cs typeface="Times New Roman" panose="02020603050405020304" pitchFamily="18" charset="0"/>
              </a:rPr>
              <a:t> con </a:t>
            </a:r>
            <a:r>
              <a:rPr lang="en-US" sz="2400" dirty="0" err="1">
                <a:latin typeface="Times New Roman" panose="02020603050405020304" pitchFamily="18" charset="0"/>
                <a:ea typeface="Calibri" pitchFamily="34" charset="0"/>
                <a:cs typeface="Times New Roman" panose="02020603050405020304" pitchFamily="18" charset="0"/>
              </a:rPr>
              <a:t>vào</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việc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làm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một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chiếc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lược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bằng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ngà</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voi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để</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tặng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cô</a:t>
            </a:r>
            <a:r>
              <a:rPr lang="en-US" sz="2400" dirty="0">
                <a:latin typeface="Times New Roman" panose="02020603050405020304" pitchFamily="18" charset="0"/>
                <a:ea typeface="Calibri" pitchFamily="34" charset="0"/>
                <a:cs typeface="Times New Roman" panose="02020603050405020304" pitchFamily="18" charset="0"/>
              </a:rPr>
              <a:t> con </a:t>
            </a:r>
            <a:r>
              <a:rPr lang="en-US" sz="2400" dirty="0" err="1">
                <a:latin typeface="Times New Roman" panose="02020603050405020304" pitchFamily="18" charset="0"/>
                <a:ea typeface="Calibri" pitchFamily="34" charset="0"/>
                <a:cs typeface="Times New Roman" panose="02020603050405020304" pitchFamily="18" charset="0"/>
              </a:rPr>
              <a:t>gái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bé</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bỏng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Trong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một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trận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càn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ông</a:t>
            </a:r>
            <a:r>
              <a:rPr lang="en-US" sz="2400" dirty="0">
                <a:latin typeface="Times New Roman" panose="02020603050405020304" pitchFamily="18" charset="0"/>
                <a:ea typeface="Calibri" pitchFamily="34" charset="0"/>
                <a:cs typeface="Times New Roman" panose="02020603050405020304" pitchFamily="18" charset="0"/>
              </a:rPr>
              <a:t> hi </a:t>
            </a:r>
            <a:r>
              <a:rPr lang="en-US" sz="2400" dirty="0" err="1">
                <a:latin typeface="Times New Roman" panose="02020603050405020304" pitchFamily="18" charset="0"/>
                <a:ea typeface="Calibri" pitchFamily="34" charset="0"/>
                <a:cs typeface="Times New Roman" panose="02020603050405020304" pitchFamily="18" charset="0"/>
              </a:rPr>
              <a:t>sinh</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Trước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lúc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nhắm</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mắt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ông</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còn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kịp</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trao</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cây</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lược</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cho</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một</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người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bạn</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gửi</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về</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cho</a:t>
            </a:r>
            <a:r>
              <a:rPr lang="en-US" sz="2400" dirty="0">
                <a:latin typeface="Times New Roman" panose="02020603050405020304" pitchFamily="18" charset="0"/>
                <a:ea typeface="Calibri" pitchFamily="34" charset="0"/>
                <a:cs typeface="Times New Roman" panose="02020603050405020304" pitchFamily="18" charset="0"/>
              </a:rPr>
              <a:t> </a:t>
            </a:r>
            <a:r>
              <a:rPr lang="en-US" sz="2400" dirty="0" err="1">
                <a:latin typeface="Times New Roman" panose="02020603050405020304" pitchFamily="18" charset="0"/>
                <a:ea typeface="Calibri" pitchFamily="34" charset="0"/>
                <a:cs typeface="Times New Roman" panose="02020603050405020304" pitchFamily="18" charset="0"/>
              </a:rPr>
              <a:t>bé</a:t>
            </a:r>
            <a:r>
              <a:rPr lang="en-US" sz="2400" dirty="0">
                <a:latin typeface="Times New Roman" panose="02020603050405020304" pitchFamily="18" charset="0"/>
                <a:ea typeface="Calibri" pitchFamily="34" charset="0"/>
                <a:cs typeface="Times New Roman" panose="02020603050405020304" pitchFamily="18" charset="0"/>
              </a:rPr>
              <a:t> Thu.</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273">
                                            <p:txEl>
                                              <p:pRg st="1" end="1"/>
                                            </p:txEl>
                                          </p:spTgt>
                                        </p:tgtEl>
                                        <p:attrNameLst>
                                          <p:attrName>style.visibility</p:attrName>
                                        </p:attrNameLst>
                                      </p:cBhvr>
                                      <p:to>
                                        <p:strVal val="visible"/>
                                      </p:to>
                                    </p:set>
                                    <p:animEffect transition="in" filter="box(in)">
                                      <p:cBhvr>
                                        <p:cTn id="7" dur="500"/>
                                        <p:tgtEl>
                                          <p:spTgt spid="54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04C2991-8877-4621-BF22-FB01E5D41D1D}"/>
              </a:ext>
            </a:extLst>
          </p:cNvPr>
          <p:cNvPicPr>
            <a:picLocks noChangeAspect="1"/>
          </p:cNvPicPr>
          <p:nvPr/>
        </p:nvPicPr>
        <p:blipFill rotWithShape="1">
          <a:blip r:embed="rId2"/>
          <a:srcRect l="20654"/>
          <a:stretch/>
        </p:blipFill>
        <p:spPr>
          <a:xfrm>
            <a:off x="164480" y="2952782"/>
            <a:ext cx="4535027" cy="2272481"/>
          </a:xfrm>
          <a:prstGeom prst="rect">
            <a:avLst/>
          </a:prstGeom>
        </p:spPr>
      </p:pic>
      <p:pic>
        <p:nvPicPr>
          <p:cNvPr id="11" name="Picture 10">
            <a:extLst>
              <a:ext uri="{FF2B5EF4-FFF2-40B4-BE49-F238E27FC236}">
                <a16:creationId xmlns:a16="http://schemas.microsoft.com/office/drawing/2014/main" xmlns="" id="{E76490E4-D469-4853-B1EE-A909F945A77B}"/>
              </a:ext>
            </a:extLst>
          </p:cNvPr>
          <p:cNvPicPr>
            <a:picLocks noChangeAspect="1"/>
          </p:cNvPicPr>
          <p:nvPr/>
        </p:nvPicPr>
        <p:blipFill>
          <a:blip r:embed="rId3"/>
          <a:stretch>
            <a:fillRect/>
          </a:stretch>
        </p:blipFill>
        <p:spPr>
          <a:xfrm>
            <a:off x="4913644" y="2871052"/>
            <a:ext cx="3904826" cy="2263337"/>
          </a:xfrm>
          <a:prstGeom prst="rect">
            <a:avLst/>
          </a:prstGeom>
        </p:spPr>
      </p:pic>
      <p:pic>
        <p:nvPicPr>
          <p:cNvPr id="12" name="Picture 11">
            <a:extLst>
              <a:ext uri="{FF2B5EF4-FFF2-40B4-BE49-F238E27FC236}">
                <a16:creationId xmlns:a16="http://schemas.microsoft.com/office/drawing/2014/main" xmlns="" id="{5F5D66B3-C175-48DF-89F6-9940FE5D8601}"/>
              </a:ext>
            </a:extLst>
          </p:cNvPr>
          <p:cNvPicPr>
            <a:picLocks noChangeAspect="1"/>
          </p:cNvPicPr>
          <p:nvPr/>
        </p:nvPicPr>
        <p:blipFill rotWithShape="1">
          <a:blip r:embed="rId4"/>
          <a:srcRect b="6371"/>
          <a:stretch/>
        </p:blipFill>
        <p:spPr>
          <a:xfrm>
            <a:off x="5029201" y="514358"/>
            <a:ext cx="3904826" cy="2309388"/>
          </a:xfrm>
          <a:prstGeom prst="rect">
            <a:avLst/>
          </a:prstGeom>
        </p:spPr>
      </p:pic>
      <p:pic>
        <p:nvPicPr>
          <p:cNvPr id="13" name="Picture 12">
            <a:extLst>
              <a:ext uri="{FF2B5EF4-FFF2-40B4-BE49-F238E27FC236}">
                <a16:creationId xmlns:a16="http://schemas.microsoft.com/office/drawing/2014/main" xmlns="" id="{8C0A3CFF-BD71-4E23-83F1-CF30348845B5}"/>
              </a:ext>
            </a:extLst>
          </p:cNvPr>
          <p:cNvPicPr>
            <a:picLocks noChangeAspect="1"/>
          </p:cNvPicPr>
          <p:nvPr/>
        </p:nvPicPr>
        <p:blipFill rotWithShape="1">
          <a:blip r:embed="rId5"/>
          <a:srcRect b="6207"/>
          <a:stretch/>
        </p:blipFill>
        <p:spPr>
          <a:xfrm>
            <a:off x="262018" y="555413"/>
            <a:ext cx="4448942" cy="2268365"/>
          </a:xfrm>
          <a:prstGeom prst="rect">
            <a:avLst/>
          </a:prstGeom>
        </p:spPr>
      </p:pic>
      <p:sp>
        <p:nvSpPr>
          <p:cNvPr id="6" name="Text Box 8"/>
          <p:cNvSpPr txBox="1">
            <a:spLocks noChangeArrowheads="1"/>
          </p:cNvSpPr>
          <p:nvPr/>
        </p:nvSpPr>
        <p:spPr bwMode="auto">
          <a:xfrm>
            <a:off x="164450" y="52709"/>
            <a:ext cx="2630756" cy="461618"/>
          </a:xfrm>
          <a:prstGeom prst="rect">
            <a:avLst/>
          </a:prstGeom>
          <a:noFill/>
          <a:ln w="9525">
            <a:noFill/>
            <a:miter lim="800000"/>
            <a:headEnd/>
            <a:tailEnd/>
          </a:ln>
        </p:spPr>
        <p:txBody>
          <a:bodyPr wrap="none" lIns="91394" tIns="45697" rIns="91394" bIns="45697">
            <a:spAutoFit/>
          </a:bodyPr>
          <a:lstStyle/>
          <a:p>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Chú</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thích</a:t>
            </a:r>
            <a:r>
              <a:rPr lang="en-US" sz="2400" b="1" dirty="0">
                <a:solidFill>
                  <a:srgbClr val="0000FF"/>
                </a:solidFill>
                <a:latin typeface="Times New Roman" pitchFamily="18" charset="0"/>
              </a:rPr>
              <a:t>: SGK</a:t>
            </a:r>
            <a:r>
              <a:rPr lang="en-US" sz="2400" dirty="0">
                <a:solidFill>
                  <a:srgbClr val="000000"/>
                </a:solidFill>
                <a:latin typeface="Times New Roman" pitchFamily="18" charset="0"/>
              </a:rPr>
              <a:t> </a:t>
            </a:r>
          </a:p>
        </p:txBody>
      </p:sp>
    </p:spTree>
    <p:extLst>
      <p:ext uri="{BB962C8B-B14F-4D97-AF65-F5344CB8AC3E}">
        <p14:creationId xmlns:p14="http://schemas.microsoft.com/office/powerpoint/2010/main" val="17320394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83B7085-D4E4-4D9D-808B-2ED7D343F3D7}"/>
              </a:ext>
            </a:extLst>
          </p:cNvPr>
          <p:cNvSpPr/>
          <p:nvPr/>
        </p:nvSpPr>
        <p:spPr>
          <a:xfrm>
            <a:off x="304814" y="133377"/>
            <a:ext cx="2133599" cy="650051"/>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just" defTabSz="685596" fontAlgn="auto">
              <a:spcBef>
                <a:spcPts val="0"/>
              </a:spcBef>
              <a:spcAft>
                <a:spcPts val="0"/>
              </a:spcAf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loại</a:t>
            </a:r>
            <a:r>
              <a:rPr lang="en-US" sz="2800" b="1" dirty="0">
                <a:solidFill>
                  <a:srgbClr val="0000CC"/>
                </a:solidFill>
                <a:latin typeface="Times New Roman" panose="02020603050405020304" pitchFamily="18" charset="0"/>
                <a:cs typeface="Times New Roman" panose="02020603050405020304" pitchFamily="18" charset="0"/>
              </a:rPr>
              <a:t>: </a:t>
            </a:r>
            <a:endParaRPr lang="en-US" sz="2800" b="1"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195F618-2F30-4456-8CD1-BE32BF2516A7}"/>
              </a:ext>
            </a:extLst>
          </p:cNvPr>
          <p:cNvSpPr/>
          <p:nvPr/>
        </p:nvSpPr>
        <p:spPr>
          <a:xfrm>
            <a:off x="314979" y="1200149"/>
            <a:ext cx="2275822" cy="648327"/>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just" defTabSz="685596" fontAlgn="auto">
              <a:spcBef>
                <a:spcPts val="0"/>
              </a:spcBef>
              <a:spcAft>
                <a:spcPts val="0"/>
              </a:spcAft>
            </a:pPr>
            <a:r>
              <a:rPr lang="en-US" sz="2400" b="1" i="1" dirty="0">
                <a:solidFill>
                  <a:srgbClr val="0000CC"/>
                </a:solidFill>
                <a:latin typeface="Times New Roman" panose="02020603050405020304" pitchFamily="18" charset="0"/>
                <a:cs typeface="Times New Roman" panose="02020603050405020304" pitchFamily="18" charset="0"/>
              </a:rPr>
              <a:t>* </a:t>
            </a:r>
            <a:r>
              <a:rPr lang="fr-FR" sz="2400" b="1" dirty="0">
                <a:solidFill>
                  <a:srgbClr val="0000CC"/>
                </a:solidFill>
                <a:latin typeface="Times New Roman" panose="02020603050405020304" pitchFamily="18" charset="0"/>
                <a:cs typeface="Times New Roman" panose="02020603050405020304" pitchFamily="18" charset="0"/>
              </a:rPr>
              <a:t>PTBĐ: </a:t>
            </a:r>
            <a:endParaRPr lang="en-US" sz="2400" b="1" dirty="0">
              <a:solidFill>
                <a:srgbClr val="FF0000"/>
              </a:solidFill>
              <a:latin typeface="Times New Roman" panose="02020603050405020304" pitchFamily="18" charset="0"/>
              <a:cs typeface="Times New Roman" panose="02020603050405020304" pitchFamily="18" charset="0"/>
            </a:endParaRPr>
          </a:p>
          <a:p>
            <a:pPr algn="just" defTabSz="685596" fontAlgn="auto">
              <a:spcBef>
                <a:spcPts val="0"/>
              </a:spcBef>
              <a:spcAft>
                <a:spcPts val="0"/>
              </a:spcAft>
              <a:defRPr/>
            </a:pP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15D7F373-3EF0-4A0C-997D-720A02DABB7D}"/>
              </a:ext>
            </a:extLst>
          </p:cNvPr>
          <p:cNvSpPr/>
          <p:nvPr/>
        </p:nvSpPr>
        <p:spPr>
          <a:xfrm>
            <a:off x="2325861" y="2419350"/>
            <a:ext cx="6625883" cy="2286000"/>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defTabSz="685596" fontAlgn="auto">
              <a:spcBef>
                <a:spcPts val="0"/>
              </a:spcBef>
              <a:spcAft>
                <a:spcPts val="0"/>
              </a:spcAft>
            </a:pPr>
            <a:r>
              <a:rPr lang="en-US" sz="2400" b="1" i="1" dirty="0">
                <a:solidFill>
                  <a:srgbClr val="0000CC"/>
                </a:solidFill>
                <a:latin typeface="Times New Roman" panose="02020603050405020304" pitchFamily="18" charset="0"/>
                <a:cs typeface="Times New Roman" panose="02020603050405020304" pitchFamily="18" charset="0"/>
              </a:rPr>
              <a:t>- </a:t>
            </a:r>
            <a:r>
              <a:rPr lang="fr-FR" sz="2400" b="1" dirty="0" err="1">
                <a:solidFill>
                  <a:srgbClr val="0000CC"/>
                </a:solidFill>
                <a:latin typeface="Times New Roman" panose="02020603050405020304" pitchFamily="18" charset="0"/>
                <a:cs typeface="Times New Roman" panose="02020603050405020304" pitchFamily="18" charset="0"/>
              </a:rPr>
              <a:t>Ngôi</a:t>
            </a:r>
            <a:r>
              <a:rPr lang="fr-FR" sz="2400" b="1" dirty="0">
                <a:solidFill>
                  <a:srgbClr val="0000CC"/>
                </a:solidFill>
                <a:latin typeface="Times New Roman" panose="02020603050405020304" pitchFamily="18" charset="0"/>
                <a:cs typeface="Times New Roman" panose="02020603050405020304" pitchFamily="18" charset="0"/>
              </a:rPr>
              <a:t> </a:t>
            </a:r>
            <a:r>
              <a:rPr lang="fr-FR" sz="2400" b="1" dirty="0" err="1">
                <a:solidFill>
                  <a:srgbClr val="0000CC"/>
                </a:solidFill>
                <a:latin typeface="Times New Roman" panose="02020603050405020304" pitchFamily="18" charset="0"/>
                <a:cs typeface="Times New Roman" panose="02020603050405020304" pitchFamily="18" charset="0"/>
              </a:rPr>
              <a:t>thứ</a:t>
            </a:r>
            <a:r>
              <a:rPr lang="fr-FR" sz="2400" b="1" dirty="0">
                <a:solidFill>
                  <a:srgbClr val="0000CC"/>
                </a:solidFill>
                <a:latin typeface="Times New Roman" panose="02020603050405020304" pitchFamily="18" charset="0"/>
                <a:cs typeface="Times New Roman" panose="02020603050405020304" pitchFamily="18" charset="0"/>
              </a:rPr>
              <a:t> </a:t>
            </a:r>
            <a:r>
              <a:rPr lang="fr-FR" sz="2400" b="1" dirty="0" err="1">
                <a:solidFill>
                  <a:srgbClr val="0000CC"/>
                </a:solidFill>
                <a:latin typeface="Times New Roman" panose="02020603050405020304" pitchFamily="18" charset="0"/>
                <a:cs typeface="Times New Roman" panose="02020603050405020304" pitchFamily="18" charset="0"/>
              </a:rPr>
              <a:t>nhất</a:t>
            </a:r>
            <a:r>
              <a:rPr lang="fr-FR" sz="2400" b="1" dirty="0">
                <a:solidFill>
                  <a:srgbClr val="0000CC"/>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a:t>
            </a:r>
            <a:r>
              <a:rPr lang="fr-FR" sz="2400" b="1" dirty="0" err="1">
                <a:solidFill>
                  <a:srgbClr val="FF0000"/>
                </a:solidFill>
                <a:latin typeface="Times New Roman" panose="02020603050405020304" pitchFamily="18" charset="0"/>
                <a:cs typeface="Times New Roman" panose="02020603050405020304" pitchFamily="18" charset="0"/>
              </a:rPr>
              <a:t>Lựa</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chọn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bác</a:t>
            </a:r>
            <a:r>
              <a:rPr lang="fr-FR" sz="2400" b="1" dirty="0">
                <a:solidFill>
                  <a:srgbClr val="FF0000"/>
                </a:solidFill>
                <a:latin typeface="Times New Roman" panose="02020603050405020304" pitchFamily="18" charset="0"/>
                <a:cs typeface="Times New Roman" panose="02020603050405020304" pitchFamily="18" charset="0"/>
              </a:rPr>
              <a:t> Ba - </a:t>
            </a:r>
            <a:r>
              <a:rPr lang="fr-FR" sz="2400" b="1" dirty="0" err="1">
                <a:solidFill>
                  <a:srgbClr val="FF0000"/>
                </a:solidFill>
                <a:latin typeface="Times New Roman" panose="02020603050405020304" pitchFamily="18" charset="0"/>
                <a:cs typeface="Times New Roman" panose="02020603050405020304" pitchFamily="18" charset="0"/>
              </a:rPr>
              <a:t>người</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kể</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chuyện</a:t>
            </a:r>
            <a:r>
              <a:rPr lang="fr-FR" sz="2400" b="1" dirty="0">
                <a:solidFill>
                  <a:srgbClr val="FF0000"/>
                </a:solidFill>
                <a:latin typeface="Times New Roman" panose="02020603050405020304" pitchFamily="18" charset="0"/>
                <a:cs typeface="Times New Roman" panose="02020603050405020304" pitchFamily="18" charset="0"/>
              </a:rPr>
              <a:t> là </a:t>
            </a:r>
            <a:r>
              <a:rPr lang="fr-FR" sz="2400" b="1" dirty="0" err="1">
                <a:solidFill>
                  <a:srgbClr val="FF0000"/>
                </a:solidFill>
                <a:latin typeface="Times New Roman" panose="02020603050405020304" pitchFamily="18" charset="0"/>
                <a:cs typeface="Times New Roman" panose="02020603050405020304" pitchFamily="18" charset="0"/>
              </a:rPr>
              <a:t>bạn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của</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ông</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Sáu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chứng</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kiến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toàn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bộ</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câu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chuyện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thấu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hiểu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cảnh</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ngộ</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và</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tâm</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trạng</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của</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nhân</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vật</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trong</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truyện</a:t>
            </a:r>
            <a:r>
              <a:rPr lang="fr-FR"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pPr defTabSz="685596" fontAlgn="auto">
              <a:spcBef>
                <a:spcPts val="0"/>
              </a:spcBef>
              <a:spcAft>
                <a:spcPts val="0"/>
              </a:spcAft>
            </a:pPr>
            <a:r>
              <a:rPr lang="fr-FR" sz="2400" b="1" dirty="0">
                <a:solidFill>
                  <a:srgbClr val="0000FF"/>
                </a:solidFill>
                <a:latin typeface="Times New Roman" panose="02020603050405020304" pitchFamily="18" charset="0"/>
                <a:cs typeface="Times New Roman" panose="02020603050405020304" pitchFamily="18" charset="0"/>
              </a:rPr>
              <a:t>-&gt; </a:t>
            </a:r>
            <a:r>
              <a:rPr lang="fr-FR" sz="2400" b="1" dirty="0" err="1">
                <a:solidFill>
                  <a:srgbClr val="0000FF"/>
                </a:solidFill>
                <a:latin typeface="Times New Roman" panose="02020603050405020304" pitchFamily="18" charset="0"/>
                <a:cs typeface="Times New Roman" panose="02020603050405020304" pitchFamily="18" charset="0"/>
              </a:rPr>
              <a:t>Tác</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dụng</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Tăng</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độ</a:t>
            </a:r>
            <a:r>
              <a:rPr lang="fr-FR" sz="2400" b="1" dirty="0">
                <a:solidFill>
                  <a:srgbClr val="0000FF"/>
                </a:solidFill>
                <a:latin typeface="Times New Roman" panose="02020603050405020304" pitchFamily="18" charset="0"/>
                <a:cs typeface="Times New Roman" panose="02020603050405020304" pitchFamily="18" charset="0"/>
              </a:rPr>
              <a:t> tin </a:t>
            </a:r>
            <a:r>
              <a:rPr lang="fr-FR" sz="2400" b="1" dirty="0" err="1">
                <a:solidFill>
                  <a:srgbClr val="0000FF"/>
                </a:solidFill>
                <a:latin typeface="Times New Roman" panose="02020603050405020304" pitchFamily="18" charset="0"/>
                <a:cs typeface="Times New Roman" panose="02020603050405020304" pitchFamily="18" charset="0"/>
              </a:rPr>
              <a:t>cậy</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tính</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trữ</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tình</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của</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chuyện</a:t>
            </a:r>
            <a:r>
              <a:rPr lang="fr-FR"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xmlns="" id="{083B7085-D4E4-4D9D-808B-2ED7D343F3D7}"/>
              </a:ext>
            </a:extLst>
          </p:cNvPr>
          <p:cNvSpPr/>
          <p:nvPr/>
        </p:nvSpPr>
        <p:spPr>
          <a:xfrm>
            <a:off x="2743200" y="133376"/>
            <a:ext cx="2895600" cy="650051"/>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just" defTabSz="685596" fontAlgn="auto">
              <a:spcBef>
                <a:spcPts val="0"/>
              </a:spcBef>
              <a:spcAft>
                <a:spcPts val="0"/>
              </a:spcAf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endParaRPr lang="en-US" sz="2800" b="1"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Rounded Corners 8">
            <a:extLst>
              <a:ext uri="{FF2B5EF4-FFF2-40B4-BE49-F238E27FC236}">
                <a16:creationId xmlns:a16="http://schemas.microsoft.com/office/drawing/2014/main" xmlns="" id="{B195F618-2F30-4456-8CD1-BE32BF2516A7}"/>
              </a:ext>
            </a:extLst>
          </p:cNvPr>
          <p:cNvSpPr/>
          <p:nvPr/>
        </p:nvSpPr>
        <p:spPr>
          <a:xfrm>
            <a:off x="2718148" y="1199888"/>
            <a:ext cx="6197252" cy="648327"/>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just" defTabSz="685596" fontAlgn="auto">
              <a:spcBef>
                <a:spcPts val="0"/>
              </a:spcBef>
              <a:spcAft>
                <a:spcPts val="0"/>
              </a:spcAft>
            </a:pPr>
            <a:r>
              <a:rPr lang="fr-FR" sz="2400" b="1" dirty="0" err="1">
                <a:solidFill>
                  <a:srgbClr val="FF0000"/>
                </a:solidFill>
                <a:latin typeface="Times New Roman" panose="02020603050405020304" pitchFamily="18" charset="0"/>
                <a:cs typeface="Times New Roman" panose="02020603050405020304" pitchFamily="18" charset="0"/>
              </a:rPr>
              <a:t>Tự</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sự</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kết</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hợp</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miêu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tả</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biểu</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cảm</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và</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nghị</a:t>
            </a:r>
            <a:r>
              <a:rPr lang="fr-FR" sz="2400" b="1" dirty="0">
                <a:solidFill>
                  <a:srgbClr val="FF0000"/>
                </a:solidFill>
                <a:latin typeface="Times New Roman" panose="02020603050405020304" pitchFamily="18" charset="0"/>
                <a:cs typeface="Times New Roman" panose="02020603050405020304" pitchFamily="18" charset="0"/>
              </a:rPr>
              <a:t> </a:t>
            </a:r>
            <a:r>
              <a:rPr lang="fr-FR" sz="2400" b="1" dirty="0" err="1">
                <a:solidFill>
                  <a:srgbClr val="FF0000"/>
                </a:solidFill>
                <a:latin typeface="Times New Roman" panose="02020603050405020304" pitchFamily="18" charset="0"/>
                <a:cs typeface="Times New Roman" panose="02020603050405020304" pitchFamily="18" charset="0"/>
              </a:rPr>
              <a:t>luận</a:t>
            </a:r>
            <a:r>
              <a:rPr lang="fr-FR"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pPr algn="just" defTabSz="685596" fontAlgn="auto">
              <a:spcBef>
                <a:spcPts val="0"/>
              </a:spcBef>
              <a:spcAft>
                <a:spcPts val="0"/>
              </a:spcAft>
              <a:defRPr/>
            </a:pP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16" name="Rectangle: Rounded Corners 9">
            <a:extLst>
              <a:ext uri="{FF2B5EF4-FFF2-40B4-BE49-F238E27FC236}">
                <a16:creationId xmlns:a16="http://schemas.microsoft.com/office/drawing/2014/main" xmlns="" id="{15D7F373-3EF0-4A0C-997D-720A02DABB7D}"/>
              </a:ext>
            </a:extLst>
          </p:cNvPr>
          <p:cNvSpPr/>
          <p:nvPr/>
        </p:nvSpPr>
        <p:spPr>
          <a:xfrm>
            <a:off x="229528" y="2786723"/>
            <a:ext cx="1904999" cy="1039545"/>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defTabSz="685596" fontAlgn="auto">
              <a:spcBef>
                <a:spcPts val="0"/>
              </a:spcBef>
              <a:spcAft>
                <a:spcPts val="0"/>
              </a:spcAft>
            </a:pPr>
            <a:r>
              <a:rPr lang="en-US" sz="2800" b="1" i="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Ngôi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kể</a:t>
            </a:r>
            <a:r>
              <a:rPr lang="fr-FR"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92906"/>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nền ánh sáng xanh">
            <a:hlinkClick r:id="" action="ppaction://media"/>
            <a:extLst>
              <a:ext uri="{FF2B5EF4-FFF2-40B4-BE49-F238E27FC236}">
                <a16:creationId xmlns:a16="http://schemas.microsoft.com/office/drawing/2014/main" xmlns="" id="{FBE2A805-D704-4167-BF36-D5AEDA445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
            <a:extLst>
              <a:ext uri="{FF2B5EF4-FFF2-40B4-BE49-F238E27FC236}">
                <a16:creationId xmlns:a16="http://schemas.microsoft.com/office/drawing/2014/main" xmlns="" id="{2A1D9142-DDB7-48EF-873F-436F104248D3}"/>
              </a:ext>
            </a:extLst>
          </p:cNvPr>
          <p:cNvGrpSpPr>
            <a:grpSpLocks/>
          </p:cNvGrpSpPr>
          <p:nvPr/>
        </p:nvGrpSpPr>
        <p:grpSpPr bwMode="auto">
          <a:xfrm>
            <a:off x="11319" y="766048"/>
            <a:ext cx="2350889" cy="2852738"/>
            <a:chOff x="260668" y="-1114427"/>
            <a:chExt cx="3339131" cy="3804970"/>
          </a:xfrm>
        </p:grpSpPr>
        <p:pic>
          <p:nvPicPr>
            <p:cNvPr id="5" name="Picture 3">
              <a:extLst>
                <a:ext uri="{FF2B5EF4-FFF2-40B4-BE49-F238E27FC236}">
                  <a16:creationId xmlns:a16="http://schemas.microsoft.com/office/drawing/2014/main" xmlns="" id="{11835778-BBAF-412F-B40B-A342EB2EB70E}"/>
                </a:ext>
              </a:extLst>
            </p:cNvPr>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310472">
              <a:off x="260668" y="-1114427"/>
              <a:ext cx="3079989" cy="38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xmlns="" id="{B7C9A16B-2716-4687-97D5-AA7464FC24A3}"/>
                </a:ext>
              </a:extLst>
            </p:cNvPr>
            <p:cNvSpPr txBox="1">
              <a:spLocks noChangeArrowheads="1"/>
            </p:cNvSpPr>
            <p:nvPr/>
          </p:nvSpPr>
          <p:spPr bwMode="auto">
            <a:xfrm>
              <a:off x="856600" y="738381"/>
              <a:ext cx="2743199" cy="6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681" eaLnBrk="1" hangingPunct="1">
                <a:defRPr/>
              </a:pPr>
              <a:r>
                <a:rPr lang="en-BZ" altLang="en-US" sz="2700" b="1" i="1" u="sng" dirty="0">
                  <a:solidFill>
                    <a:prstClr val="black"/>
                  </a:solidFill>
                </a:rPr>
                <a:t>BỐ CỤC</a:t>
              </a:r>
            </a:p>
          </p:txBody>
        </p:sp>
      </p:grpSp>
      <p:sp>
        <p:nvSpPr>
          <p:cNvPr id="7" name="Rectangle: Rounded Corners 9">
            <a:extLst>
              <a:ext uri="{FF2B5EF4-FFF2-40B4-BE49-F238E27FC236}">
                <a16:creationId xmlns:a16="http://schemas.microsoft.com/office/drawing/2014/main" xmlns="" id="{15D7F373-3EF0-4A0C-997D-720A02DABB7D}"/>
              </a:ext>
            </a:extLst>
          </p:cNvPr>
          <p:cNvSpPr/>
          <p:nvPr/>
        </p:nvSpPr>
        <p:spPr>
          <a:xfrm>
            <a:off x="2010449" y="347003"/>
            <a:ext cx="1904999" cy="1039545"/>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defTabSz="685596" fontAlgn="auto">
              <a:spcBef>
                <a:spcPts val="0"/>
              </a:spcBef>
              <a:spcAft>
                <a:spcPts val="0"/>
              </a:spcAft>
            </a:pPr>
            <a:r>
              <a:rPr lang="en-US" sz="2800" b="1" i="1" dirty="0" err="1">
                <a:solidFill>
                  <a:srgbClr val="0000CC"/>
                </a:solidFill>
                <a:latin typeface="Times New Roman" panose="02020603050405020304" pitchFamily="18" charset="0"/>
                <a:cs typeface="Times New Roman" panose="02020603050405020304" pitchFamily="18" charset="0"/>
              </a:rPr>
              <a:t>Phần</a:t>
            </a:r>
            <a:r>
              <a:rPr lang="en-US" sz="2800" b="1" i="1" dirty="0">
                <a:solidFill>
                  <a:srgbClr val="0000CC"/>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Rounded Corners 9">
            <a:extLst>
              <a:ext uri="{FF2B5EF4-FFF2-40B4-BE49-F238E27FC236}">
                <a16:creationId xmlns:a16="http://schemas.microsoft.com/office/drawing/2014/main" xmlns="" id="{15D7F373-3EF0-4A0C-997D-720A02DABB7D}"/>
              </a:ext>
            </a:extLst>
          </p:cNvPr>
          <p:cNvSpPr/>
          <p:nvPr/>
        </p:nvSpPr>
        <p:spPr>
          <a:xfrm>
            <a:off x="2091329" y="2192438"/>
            <a:ext cx="1904999" cy="1115765"/>
          </a:xfrm>
          <a:prstGeom prst="roundRect">
            <a:avLst/>
          </a:prstGeom>
          <a:solidFill>
            <a:srgbClr val="70AD47">
              <a:lumMod val="60000"/>
              <a:lumOff val="40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62" tIns="34289" rIns="68562" bIns="34289" rtlCol="0" anchor="ctr"/>
          <a:lstStyle/>
          <a:p>
            <a:pPr defTabSz="685596" fontAlgn="auto">
              <a:spcBef>
                <a:spcPts val="0"/>
              </a:spcBef>
              <a:spcAft>
                <a:spcPts val="0"/>
              </a:spcAft>
            </a:pPr>
            <a:r>
              <a:rPr lang="en-US" sz="2800" b="1" i="1" kern="0" dirty="0" err="1">
                <a:solidFill>
                  <a:srgbClr val="0000CC"/>
                </a:solidFill>
                <a:latin typeface="Times New Roman" panose="02020603050405020304" pitchFamily="18" charset="0"/>
                <a:cs typeface="Times New Roman" panose="02020603050405020304" pitchFamily="18" charset="0"/>
              </a:rPr>
              <a:t>Phần</a:t>
            </a:r>
            <a:r>
              <a:rPr lang="en-US" sz="2800" b="1" i="1" kern="0" dirty="0">
                <a:solidFill>
                  <a:srgbClr val="0000CC"/>
                </a:solidFill>
                <a:latin typeface="Times New Roman" panose="02020603050405020304" pitchFamily="18" charset="0"/>
                <a:cs typeface="Times New Roman" panose="02020603050405020304" pitchFamily="18" charset="0"/>
              </a:rPr>
              <a:t> 2</a:t>
            </a:r>
            <a:endParaRPr lang="en-US" sz="2800" b="1" kern="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9">
            <a:extLst>
              <a:ext uri="{FF2B5EF4-FFF2-40B4-BE49-F238E27FC236}">
                <a16:creationId xmlns:a16="http://schemas.microsoft.com/office/drawing/2014/main" xmlns="" id="{15D7F373-3EF0-4A0C-997D-720A02DABB7D}"/>
              </a:ext>
            </a:extLst>
          </p:cNvPr>
          <p:cNvSpPr/>
          <p:nvPr/>
        </p:nvSpPr>
        <p:spPr>
          <a:xfrm>
            <a:off x="2048016" y="3836201"/>
            <a:ext cx="1904999" cy="1039545"/>
          </a:xfrm>
          <a:prstGeom prst="roundRect">
            <a:avLst/>
          </a:prstGeom>
          <a:solidFill>
            <a:srgbClr val="70AD47">
              <a:lumMod val="60000"/>
              <a:lumOff val="40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62" tIns="34289" rIns="68562" bIns="34289" rtlCol="0" anchor="ctr"/>
          <a:lstStyle/>
          <a:p>
            <a:pPr defTabSz="685596" fontAlgn="auto">
              <a:spcBef>
                <a:spcPts val="0"/>
              </a:spcBef>
              <a:spcAft>
                <a:spcPts val="0"/>
              </a:spcAft>
            </a:pPr>
            <a:r>
              <a:rPr lang="en-US" sz="2800" b="1" i="1" kern="0" dirty="0" err="1">
                <a:solidFill>
                  <a:srgbClr val="0000CC"/>
                </a:solidFill>
                <a:latin typeface="Times New Roman" panose="02020603050405020304" pitchFamily="18" charset="0"/>
                <a:cs typeface="Times New Roman" panose="02020603050405020304" pitchFamily="18" charset="0"/>
              </a:rPr>
              <a:t>Phần</a:t>
            </a:r>
            <a:r>
              <a:rPr lang="en-US" sz="2800" b="1" i="1" kern="0" dirty="0">
                <a:solidFill>
                  <a:srgbClr val="0000CC"/>
                </a:solidFill>
                <a:latin typeface="Times New Roman" panose="02020603050405020304" pitchFamily="18" charset="0"/>
                <a:cs typeface="Times New Roman" panose="02020603050405020304" pitchFamily="18" charset="0"/>
              </a:rPr>
              <a:t> 3</a:t>
            </a:r>
            <a:endParaRPr lang="en-US" sz="2800" b="1" kern="0" dirty="0">
              <a:solidFill>
                <a:srgbClr val="FF0000"/>
              </a:solidFill>
              <a:latin typeface="Times New Roman" panose="02020603050405020304" pitchFamily="18" charset="0"/>
              <a:cs typeface="Times New Roman" panose="02020603050405020304" pitchFamily="18" charset="0"/>
            </a:endParaRPr>
          </a:p>
        </p:txBody>
      </p:sp>
      <p:sp>
        <p:nvSpPr>
          <p:cNvPr id="13" name="TextBox 6">
            <a:extLst>
              <a:ext uri="{FF2B5EF4-FFF2-40B4-BE49-F238E27FC236}">
                <a16:creationId xmlns:a16="http://schemas.microsoft.com/office/drawing/2014/main" xmlns="" id="{B7C9A16B-2716-4687-97D5-AA7464FC24A3}"/>
              </a:ext>
            </a:extLst>
          </p:cNvPr>
          <p:cNvSpPr txBox="1">
            <a:spLocks noChangeArrowheads="1"/>
          </p:cNvSpPr>
          <p:nvPr/>
        </p:nvSpPr>
        <p:spPr bwMode="auto">
          <a:xfrm>
            <a:off x="309670" y="2800368"/>
            <a:ext cx="2052530" cy="5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681" eaLnBrk="1" hangingPunct="1">
              <a:defRPr/>
            </a:pPr>
            <a:r>
              <a:rPr lang="en-BZ" altLang="en-US" sz="2700" b="1" dirty="0">
                <a:solidFill>
                  <a:prstClr val="black"/>
                </a:solidFill>
              </a:rPr>
              <a:t> </a:t>
            </a:r>
            <a:r>
              <a:rPr lang="en-BZ" altLang="en-US" sz="2700" b="1" dirty="0">
                <a:solidFill>
                  <a:srgbClr val="0000FF"/>
                </a:solidFill>
              </a:rPr>
              <a:t>3 </a:t>
            </a:r>
            <a:r>
              <a:rPr lang="en-BZ" altLang="en-US" sz="2700" b="1" dirty="0" err="1">
                <a:solidFill>
                  <a:srgbClr val="0000FF"/>
                </a:solidFill>
              </a:rPr>
              <a:t>phần</a:t>
            </a:r>
            <a:endParaRPr lang="en-BZ" altLang="en-US" sz="2700" b="1" dirty="0">
              <a:solidFill>
                <a:srgbClr val="0000FF"/>
              </a:solidFill>
            </a:endParaRPr>
          </a:p>
        </p:txBody>
      </p:sp>
      <p:sp>
        <p:nvSpPr>
          <p:cNvPr id="14" name="Rectangle: Rounded Corners 9">
            <a:extLst>
              <a:ext uri="{FF2B5EF4-FFF2-40B4-BE49-F238E27FC236}">
                <a16:creationId xmlns:a16="http://schemas.microsoft.com/office/drawing/2014/main" xmlns="" id="{15D7F373-3EF0-4A0C-997D-720A02DABB7D}"/>
              </a:ext>
            </a:extLst>
          </p:cNvPr>
          <p:cNvSpPr/>
          <p:nvPr/>
        </p:nvSpPr>
        <p:spPr>
          <a:xfrm>
            <a:off x="3962426" y="0"/>
            <a:ext cx="5181601" cy="1657350"/>
          </a:xfrm>
          <a:prstGeom prst="roundRect">
            <a:avLst/>
          </a:prstGeom>
          <a:solidFill>
            <a:srgbClr val="70AD47">
              <a:lumMod val="60000"/>
              <a:lumOff val="40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62" tIns="34289" rIns="68562" bIns="34289" rtlCol="0" anchor="ctr"/>
          <a:lstStyle/>
          <a:p>
            <a:pPr lvl="0" algn="just" eaLnBrk="0" hangingPunct="0"/>
            <a:r>
              <a:rPr lang="en-US" sz="2400" dirty="0">
                <a:solidFill>
                  <a:srgbClr val="000000"/>
                </a:solidFill>
                <a:latin typeface="Times New Roman" panose="02020603050405020304" pitchFamily="18" charset="0"/>
                <a:cs typeface="Times New Roman" panose="02020603050405020304" pitchFamily="18" charset="0"/>
              </a:rPr>
              <a:t>T</a:t>
            </a:r>
            <a:r>
              <a:rPr lang="vi-VN" sz="2400" dirty="0">
                <a:solidFill>
                  <a:srgbClr val="000000"/>
                </a:solidFill>
                <a:latin typeface="Times New Roman" panose="02020603050405020304" pitchFamily="18" charset="0"/>
                <a:cs typeface="Times New Roman" panose="02020603050405020304" pitchFamily="18" charset="0"/>
              </a:rPr>
              <a:t>ừ đầu đến "chị cũng không muốn bắt nó về"): </a:t>
            </a:r>
            <a:r>
              <a:rPr lang="vi-VN" sz="2400" b="1" dirty="0">
                <a:solidFill>
                  <a:srgbClr val="C00000"/>
                </a:solidFill>
                <a:latin typeface="Times New Roman" panose="02020603050405020304" pitchFamily="18" charset="0"/>
                <a:cs typeface="Times New Roman" panose="02020603050405020304" pitchFamily="18" charset="0"/>
              </a:rPr>
              <a:t>Ông Sáu trở về thăm nhà trong ba ngày nghỉ phép nhưng bé Thu không nhận ông là ba.</a:t>
            </a:r>
          </a:p>
        </p:txBody>
      </p:sp>
      <p:sp>
        <p:nvSpPr>
          <p:cNvPr id="15" name="Rectangle: Rounded Corners 9">
            <a:extLst>
              <a:ext uri="{FF2B5EF4-FFF2-40B4-BE49-F238E27FC236}">
                <a16:creationId xmlns:a16="http://schemas.microsoft.com/office/drawing/2014/main" xmlns="" id="{15D7F373-3EF0-4A0C-997D-720A02DABB7D}"/>
              </a:ext>
            </a:extLst>
          </p:cNvPr>
          <p:cNvSpPr/>
          <p:nvPr/>
        </p:nvSpPr>
        <p:spPr>
          <a:xfrm>
            <a:off x="3992692" y="1845412"/>
            <a:ext cx="5181601" cy="1716938"/>
          </a:xfrm>
          <a:prstGeom prst="roundRect">
            <a:avLst/>
          </a:prstGeom>
          <a:solidFill>
            <a:srgbClr val="70AD47">
              <a:lumMod val="60000"/>
              <a:lumOff val="40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62" tIns="34289" rIns="68562" bIns="34289" rtlCol="0" anchor="ctr"/>
          <a:lstStyle/>
          <a:p>
            <a:pPr lvl="0" algn="just" eaLnBrk="0" hangingPunct="0"/>
            <a:r>
              <a:rPr lang="en-US" sz="2400" dirty="0">
                <a:solidFill>
                  <a:srgbClr val="000000"/>
                </a:solidFill>
                <a:latin typeface="Times New Roman" panose="02020603050405020304" pitchFamily="18" charset="0"/>
                <a:cs typeface="Times New Roman" panose="02020603050405020304" pitchFamily="18" charset="0"/>
              </a:rPr>
              <a:t>T</a:t>
            </a:r>
            <a:r>
              <a:rPr lang="vi-VN" sz="2400" dirty="0">
                <a:solidFill>
                  <a:srgbClr val="000000"/>
                </a:solidFill>
                <a:latin typeface="Times New Roman" panose="02020603050405020304" pitchFamily="18" charset="0"/>
                <a:cs typeface="Times New Roman" panose="02020603050405020304" pitchFamily="18" charset="0"/>
              </a:rPr>
              <a:t>iếp theo đến "vừa nói vừa từ từ tuột xuống"): </a:t>
            </a:r>
            <a:r>
              <a:rPr lang="vi-VN" sz="2400" b="1" dirty="0">
                <a:solidFill>
                  <a:srgbClr val="C00000"/>
                </a:solidFill>
                <a:latin typeface="Times New Roman" panose="02020603050405020304" pitchFamily="18" charset="0"/>
                <a:cs typeface="Times New Roman" panose="02020603050405020304" pitchFamily="18" charset="0"/>
              </a:rPr>
              <a:t>Bé Thu nhận ra ba và cuộc chia tay của hai cha con.</a:t>
            </a:r>
          </a:p>
        </p:txBody>
      </p:sp>
      <p:sp>
        <p:nvSpPr>
          <p:cNvPr id="17" name="Rectangle: Rounded Corners 9">
            <a:extLst>
              <a:ext uri="{FF2B5EF4-FFF2-40B4-BE49-F238E27FC236}">
                <a16:creationId xmlns:a16="http://schemas.microsoft.com/office/drawing/2014/main" xmlns="" id="{15D7F373-3EF0-4A0C-997D-720A02DABB7D}"/>
              </a:ext>
            </a:extLst>
          </p:cNvPr>
          <p:cNvSpPr/>
          <p:nvPr/>
        </p:nvSpPr>
        <p:spPr>
          <a:xfrm>
            <a:off x="3953013" y="3836203"/>
            <a:ext cx="5181601" cy="1307300"/>
          </a:xfrm>
          <a:prstGeom prst="roundRect">
            <a:avLst/>
          </a:prstGeom>
          <a:solidFill>
            <a:srgbClr val="70AD47">
              <a:lumMod val="60000"/>
              <a:lumOff val="40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62" tIns="34289" rIns="68562" bIns="34289" rtlCol="0" anchor="ctr"/>
          <a:lstStyle/>
          <a:p>
            <a:pPr lvl="0" algn="just" eaLnBrk="0" hangingPunct="0"/>
            <a:r>
              <a:rPr lang="en-US" sz="2400" dirty="0">
                <a:solidFill>
                  <a:srgbClr val="000000"/>
                </a:solidFill>
                <a:latin typeface="Times New Roman" panose="02020603050405020304" pitchFamily="18" charset="0"/>
                <a:cs typeface="Times New Roman" panose="02020603050405020304" pitchFamily="18" charset="0"/>
              </a:rPr>
              <a:t>Đ</a:t>
            </a:r>
            <a:r>
              <a:rPr lang="vi-VN" sz="2400" dirty="0">
                <a:solidFill>
                  <a:srgbClr val="000000"/>
                </a:solidFill>
                <a:latin typeface="Times New Roman" panose="02020603050405020304" pitchFamily="18" charset="0"/>
                <a:cs typeface="Times New Roman" panose="02020603050405020304" pitchFamily="18" charset="0"/>
              </a:rPr>
              <a:t>oạn còn lại: </a:t>
            </a:r>
            <a:r>
              <a:rPr lang="vi-VN" sz="2400" b="1" dirty="0">
                <a:solidFill>
                  <a:srgbClr val="C00000"/>
                </a:solidFill>
                <a:latin typeface="Times New Roman" panose="02020603050405020304" pitchFamily="18" charset="0"/>
                <a:cs typeface="Times New Roman" panose="02020603050405020304" pitchFamily="18" charset="0"/>
              </a:rPr>
              <a:t>Ông Sáu hi sinh ở chiến trường và chuyện chiếc lược ngà</a:t>
            </a:r>
            <a:r>
              <a:rPr lang="en-US" sz="2400" b="1" dirty="0">
                <a:solidFill>
                  <a:srgbClr val="C00000"/>
                </a:solidFill>
                <a:latin typeface="Arial" pitchFamily="34" charset="0"/>
                <a:cs typeface="Arial" pitchFamily="34" charset="0"/>
              </a:rPr>
              <a:t>.</a:t>
            </a:r>
            <a:endParaRPr lang="vi-VN"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57826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8000">
              <a:schemeClr val="accent5">
                <a:lumMod val="50000"/>
              </a:schemeClr>
            </a:gs>
            <a:gs pos="100000">
              <a:schemeClr val="accent6">
                <a:lumMod val="0"/>
                <a:lumOff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5" name="Đường nối Thẳng 4">
            <a:extLst>
              <a:ext uri="{FF2B5EF4-FFF2-40B4-BE49-F238E27FC236}">
                <a16:creationId xmlns:a16="http://schemas.microsoft.com/office/drawing/2014/main" xmlns="" id="{DF898E86-1CC7-4B64-805A-C22FABF1B22F}"/>
              </a:ext>
            </a:extLst>
          </p:cNvPr>
          <p:cNvCxnSpPr>
            <a:cxnSpLocks/>
          </p:cNvCxnSpPr>
          <p:nvPr/>
        </p:nvCxnSpPr>
        <p:spPr>
          <a:xfrm>
            <a:off x="84419" y="809469"/>
            <a:ext cx="9054059" cy="0"/>
          </a:xfrm>
          <a:prstGeom prst="line">
            <a:avLst/>
          </a:prstGeom>
          <a:ln w="228600">
            <a:gradFill flip="none" rotWithShape="1">
              <a:gsLst>
                <a:gs pos="74000">
                  <a:schemeClr val="accent3">
                    <a:lumMod val="40000"/>
                    <a:lumOff val="60000"/>
                  </a:schemeClr>
                </a:gs>
                <a:gs pos="46000">
                  <a:schemeClr val="accent3">
                    <a:lumMod val="95000"/>
                    <a:lumOff val="5000"/>
                  </a:schemeClr>
                </a:gs>
                <a:gs pos="19000">
                  <a:schemeClr val="accent3">
                    <a:lumMod val="60000"/>
                  </a:schemeClr>
                </a:gs>
              </a:gsLst>
              <a:path path="circle">
                <a:fillToRect l="50000" t="130000" r="50000" b="-30000"/>
              </a:path>
              <a:tileRect/>
            </a:gra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42" name="Nhóm 41">
            <a:extLst>
              <a:ext uri="{FF2B5EF4-FFF2-40B4-BE49-F238E27FC236}">
                <a16:creationId xmlns:a16="http://schemas.microsoft.com/office/drawing/2014/main" xmlns="" id="{FEBEA792-1D0C-4FDD-BD0E-6C2275599473}"/>
              </a:ext>
            </a:extLst>
          </p:cNvPr>
          <p:cNvGrpSpPr/>
          <p:nvPr/>
        </p:nvGrpSpPr>
        <p:grpSpPr>
          <a:xfrm>
            <a:off x="11011" y="528403"/>
            <a:ext cx="3035509" cy="4244276"/>
            <a:chOff x="114988" y="704538"/>
            <a:chExt cx="4047345" cy="5659034"/>
          </a:xfrm>
        </p:grpSpPr>
        <p:sp>
          <p:nvSpPr>
            <p:cNvPr id="2" name="Lục giác 1">
              <a:extLst>
                <a:ext uri="{FF2B5EF4-FFF2-40B4-BE49-F238E27FC236}">
                  <a16:creationId xmlns:a16="http://schemas.microsoft.com/office/drawing/2014/main" xmlns="" id="{09B07CD3-50C2-4BBF-AB55-2647AB1BBBEE}"/>
                </a:ext>
              </a:extLst>
            </p:cNvPr>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1" name="Hình Bầu dục 20">
              <a:extLst>
                <a:ext uri="{FF2B5EF4-FFF2-40B4-BE49-F238E27FC236}">
                  <a16:creationId xmlns:a16="http://schemas.microsoft.com/office/drawing/2014/main" xmlns="" id="{A5B7C02E-76A0-4A74-97D7-D11AE36EF63B}"/>
                </a:ext>
              </a:extLst>
            </p:cNvPr>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dirty="0">
                <a:solidFill>
                  <a:prstClr val="white"/>
                </a:solidFill>
              </a:endParaRPr>
            </a:p>
          </p:txBody>
        </p:sp>
        <p:sp>
          <p:nvSpPr>
            <p:cNvPr id="8" name="Hình tự do: Hình 7">
              <a:extLst>
                <a:ext uri="{FF2B5EF4-FFF2-40B4-BE49-F238E27FC236}">
                  <a16:creationId xmlns:a16="http://schemas.microsoft.com/office/drawing/2014/main" xmlns="" id="{5FB96CE6-D8BB-4A25-87B7-6D474A4EB5E1}"/>
                </a:ext>
              </a:extLst>
            </p:cNvPr>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black"/>
                </a:solidFill>
              </a:endParaRPr>
            </a:p>
          </p:txBody>
        </p:sp>
        <p:sp>
          <p:nvSpPr>
            <p:cNvPr id="14" name="Hình Bầu dục 13">
              <a:extLst>
                <a:ext uri="{FF2B5EF4-FFF2-40B4-BE49-F238E27FC236}">
                  <a16:creationId xmlns:a16="http://schemas.microsoft.com/office/drawing/2014/main" xmlns="" id="{A53D1ADC-CF65-430C-BE52-5E8AD3DAF2F2}"/>
                </a:ext>
              </a:extLst>
            </p:cNvPr>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5" name="Hình Bầu dục 14">
              <a:extLst>
                <a:ext uri="{FF2B5EF4-FFF2-40B4-BE49-F238E27FC236}">
                  <a16:creationId xmlns:a16="http://schemas.microsoft.com/office/drawing/2014/main" xmlns="" id="{C9119DE6-2CC8-4F30-8024-BFCA6A5D3E4F}"/>
                </a:ext>
              </a:extLst>
            </p:cNvPr>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6" name="Hình Bầu dục 15">
              <a:extLst>
                <a:ext uri="{FF2B5EF4-FFF2-40B4-BE49-F238E27FC236}">
                  <a16:creationId xmlns:a16="http://schemas.microsoft.com/office/drawing/2014/main" xmlns="" id="{0928B93D-2AFF-4C70-916F-32F3F0258E07}"/>
                </a:ext>
              </a:extLst>
            </p:cNvPr>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7" name="Hình Bầu dục 16">
              <a:extLst>
                <a:ext uri="{FF2B5EF4-FFF2-40B4-BE49-F238E27FC236}">
                  <a16:creationId xmlns:a16="http://schemas.microsoft.com/office/drawing/2014/main" xmlns="" id="{E883DE9D-8369-4B42-BA16-B532C1A42037}"/>
                </a:ext>
              </a:extLst>
            </p:cNvPr>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8" name="Hình Bầu dục 17">
              <a:extLst>
                <a:ext uri="{FF2B5EF4-FFF2-40B4-BE49-F238E27FC236}">
                  <a16:creationId xmlns:a16="http://schemas.microsoft.com/office/drawing/2014/main" xmlns="" id="{22604D4F-07E2-4B25-8BD5-0ADBD8571F44}"/>
                </a:ext>
              </a:extLst>
            </p:cNvPr>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grpSp>
      <p:grpSp>
        <p:nvGrpSpPr>
          <p:cNvPr id="43" name="Nhóm 42">
            <a:extLst>
              <a:ext uri="{FF2B5EF4-FFF2-40B4-BE49-F238E27FC236}">
                <a16:creationId xmlns:a16="http://schemas.microsoft.com/office/drawing/2014/main" xmlns="" id="{3263278D-FEB6-42B5-9E7B-F92857A99355}"/>
              </a:ext>
            </a:extLst>
          </p:cNvPr>
          <p:cNvGrpSpPr/>
          <p:nvPr/>
        </p:nvGrpSpPr>
        <p:grpSpPr>
          <a:xfrm>
            <a:off x="3033106" y="528403"/>
            <a:ext cx="3035509" cy="4244276"/>
            <a:chOff x="4173746" y="704538"/>
            <a:chExt cx="4047345" cy="5659034"/>
          </a:xfrm>
        </p:grpSpPr>
        <p:sp>
          <p:nvSpPr>
            <p:cNvPr id="22" name="Lục giác 1">
              <a:extLst>
                <a:ext uri="{FF2B5EF4-FFF2-40B4-BE49-F238E27FC236}">
                  <a16:creationId xmlns:a16="http://schemas.microsoft.com/office/drawing/2014/main" xmlns="" id="{C1CD0F46-532C-470B-997E-810615B7F128}"/>
                </a:ext>
              </a:extLst>
            </p:cNvPr>
            <p:cNvSpPr/>
            <p:nvPr/>
          </p:nvSpPr>
          <p:spPr>
            <a:xfrm>
              <a:off x="4173746"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3" name="Hình Bầu dục 22">
              <a:extLst>
                <a:ext uri="{FF2B5EF4-FFF2-40B4-BE49-F238E27FC236}">
                  <a16:creationId xmlns:a16="http://schemas.microsoft.com/office/drawing/2014/main" xmlns="" id="{FFB62954-93BC-442B-8AD1-F19E1A644544}"/>
                </a:ext>
              </a:extLst>
            </p:cNvPr>
            <p:cNvSpPr/>
            <p:nvPr/>
          </p:nvSpPr>
          <p:spPr>
            <a:xfrm>
              <a:off x="6063850"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4" name="Hình tự do: Hình 23">
              <a:extLst>
                <a:ext uri="{FF2B5EF4-FFF2-40B4-BE49-F238E27FC236}">
                  <a16:creationId xmlns:a16="http://schemas.microsoft.com/office/drawing/2014/main" xmlns="" id="{CDE4F00E-7B38-4982-9F2E-E601EF006F1B}"/>
                </a:ext>
              </a:extLst>
            </p:cNvPr>
            <p:cNvSpPr/>
            <p:nvPr/>
          </p:nvSpPr>
          <p:spPr>
            <a:xfrm>
              <a:off x="5892317"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black"/>
                </a:solidFill>
              </a:endParaRPr>
            </a:p>
          </p:txBody>
        </p:sp>
        <p:sp>
          <p:nvSpPr>
            <p:cNvPr id="25" name="Hình Bầu dục 24">
              <a:extLst>
                <a:ext uri="{FF2B5EF4-FFF2-40B4-BE49-F238E27FC236}">
                  <a16:creationId xmlns:a16="http://schemas.microsoft.com/office/drawing/2014/main" xmlns="" id="{7D23C600-1DA9-42BE-81C7-7BF1E4186CAD}"/>
                </a:ext>
              </a:extLst>
            </p:cNvPr>
            <p:cNvSpPr/>
            <p:nvPr/>
          </p:nvSpPr>
          <p:spPr>
            <a:xfrm>
              <a:off x="6211632" y="14275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6" name="Hình Bầu dục 25">
              <a:extLst>
                <a:ext uri="{FF2B5EF4-FFF2-40B4-BE49-F238E27FC236}">
                  <a16:creationId xmlns:a16="http://schemas.microsoft.com/office/drawing/2014/main" xmlns="" id="{81C2BFC7-0626-40D0-A60B-E341E4162E22}"/>
                </a:ext>
              </a:extLst>
            </p:cNvPr>
            <p:cNvSpPr/>
            <p:nvPr/>
          </p:nvSpPr>
          <p:spPr>
            <a:xfrm>
              <a:off x="6211632" y="17323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7" name="Hình Bầu dục 26">
              <a:extLst>
                <a:ext uri="{FF2B5EF4-FFF2-40B4-BE49-F238E27FC236}">
                  <a16:creationId xmlns:a16="http://schemas.microsoft.com/office/drawing/2014/main" xmlns="" id="{6B7B4BAD-90D1-49BF-A206-346D62DC2963}"/>
                </a:ext>
              </a:extLst>
            </p:cNvPr>
            <p:cNvSpPr/>
            <p:nvPr/>
          </p:nvSpPr>
          <p:spPr>
            <a:xfrm>
              <a:off x="6211632" y="2017174"/>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8" name="Hình Bầu dục 27">
              <a:extLst>
                <a:ext uri="{FF2B5EF4-FFF2-40B4-BE49-F238E27FC236}">
                  <a16:creationId xmlns:a16="http://schemas.microsoft.com/office/drawing/2014/main" xmlns="" id="{E57E9D60-B358-4A15-B58F-9AC14FEA596C}"/>
                </a:ext>
              </a:extLst>
            </p:cNvPr>
            <p:cNvSpPr/>
            <p:nvPr/>
          </p:nvSpPr>
          <p:spPr>
            <a:xfrm>
              <a:off x="6211632" y="23394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9" name="Hình Bầu dục 28">
              <a:extLst>
                <a:ext uri="{FF2B5EF4-FFF2-40B4-BE49-F238E27FC236}">
                  <a16:creationId xmlns:a16="http://schemas.microsoft.com/office/drawing/2014/main" xmlns="" id="{5312E3E3-277E-453E-A587-9806BB6F6436}"/>
                </a:ext>
              </a:extLst>
            </p:cNvPr>
            <p:cNvSpPr/>
            <p:nvPr/>
          </p:nvSpPr>
          <p:spPr>
            <a:xfrm>
              <a:off x="6204669" y="2661752"/>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grpSp>
      <p:grpSp>
        <p:nvGrpSpPr>
          <p:cNvPr id="44" name="Nhóm 43">
            <a:extLst>
              <a:ext uri="{FF2B5EF4-FFF2-40B4-BE49-F238E27FC236}">
                <a16:creationId xmlns:a16="http://schemas.microsoft.com/office/drawing/2014/main" xmlns="" id="{602593A9-FB86-4207-8BA1-C6737F82A719}"/>
              </a:ext>
            </a:extLst>
          </p:cNvPr>
          <p:cNvGrpSpPr/>
          <p:nvPr/>
        </p:nvGrpSpPr>
        <p:grpSpPr>
          <a:xfrm>
            <a:off x="6096070" y="562847"/>
            <a:ext cx="3035509" cy="4244276"/>
            <a:chOff x="8144655" y="704538"/>
            <a:chExt cx="4047345" cy="5659034"/>
          </a:xfrm>
        </p:grpSpPr>
        <p:sp>
          <p:nvSpPr>
            <p:cNvPr id="30" name="Lục giác 1">
              <a:extLst>
                <a:ext uri="{FF2B5EF4-FFF2-40B4-BE49-F238E27FC236}">
                  <a16:creationId xmlns:a16="http://schemas.microsoft.com/office/drawing/2014/main" xmlns="" id="{CD025226-62E2-42F0-B8F9-D51E75F94D9B}"/>
                </a:ext>
              </a:extLst>
            </p:cNvPr>
            <p:cNvSpPr/>
            <p:nvPr/>
          </p:nvSpPr>
          <p:spPr>
            <a:xfrm>
              <a:off x="8144655"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08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31" name="Hình Bầu dục 30">
              <a:extLst>
                <a:ext uri="{FF2B5EF4-FFF2-40B4-BE49-F238E27FC236}">
                  <a16:creationId xmlns:a16="http://schemas.microsoft.com/office/drawing/2014/main" xmlns="" id="{82CD8C15-508D-40E8-9340-620111C5A04B}"/>
                </a:ext>
              </a:extLst>
            </p:cNvPr>
            <p:cNvSpPr/>
            <p:nvPr/>
          </p:nvSpPr>
          <p:spPr>
            <a:xfrm>
              <a:off x="9917054"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32" name="Hình tự do: Hình 31">
              <a:extLst>
                <a:ext uri="{FF2B5EF4-FFF2-40B4-BE49-F238E27FC236}">
                  <a16:creationId xmlns:a16="http://schemas.microsoft.com/office/drawing/2014/main" xmlns="" id="{94246C65-D8D3-4916-9F41-4111980B84E9}"/>
                </a:ext>
              </a:extLst>
            </p:cNvPr>
            <p:cNvSpPr/>
            <p:nvPr/>
          </p:nvSpPr>
          <p:spPr>
            <a:xfrm>
              <a:off x="9757573"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3" name="Hình Bầu dục 32">
              <a:extLst>
                <a:ext uri="{FF2B5EF4-FFF2-40B4-BE49-F238E27FC236}">
                  <a16:creationId xmlns:a16="http://schemas.microsoft.com/office/drawing/2014/main" xmlns="" id="{31EDA606-B950-4FC2-8579-0DB4D0A50999}"/>
                </a:ext>
              </a:extLst>
            </p:cNvPr>
            <p:cNvSpPr/>
            <p:nvPr/>
          </p:nvSpPr>
          <p:spPr>
            <a:xfrm>
              <a:off x="10076888" y="14275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4" name="Hình Bầu dục 33">
              <a:extLst>
                <a:ext uri="{FF2B5EF4-FFF2-40B4-BE49-F238E27FC236}">
                  <a16:creationId xmlns:a16="http://schemas.microsoft.com/office/drawing/2014/main" xmlns="" id="{F53CF764-9BD8-48D0-8604-5153BAA7EA50}"/>
                </a:ext>
              </a:extLst>
            </p:cNvPr>
            <p:cNvSpPr/>
            <p:nvPr/>
          </p:nvSpPr>
          <p:spPr>
            <a:xfrm>
              <a:off x="10076888" y="17323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5" name="Hình Bầu dục 34">
              <a:extLst>
                <a:ext uri="{FF2B5EF4-FFF2-40B4-BE49-F238E27FC236}">
                  <a16:creationId xmlns:a16="http://schemas.microsoft.com/office/drawing/2014/main" xmlns="" id="{37E88F49-84C8-4C27-9F81-2A93A62A2164}"/>
                </a:ext>
              </a:extLst>
            </p:cNvPr>
            <p:cNvSpPr/>
            <p:nvPr/>
          </p:nvSpPr>
          <p:spPr>
            <a:xfrm>
              <a:off x="10076888" y="2017174"/>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6" name="Hình Bầu dục 35">
              <a:extLst>
                <a:ext uri="{FF2B5EF4-FFF2-40B4-BE49-F238E27FC236}">
                  <a16:creationId xmlns:a16="http://schemas.microsoft.com/office/drawing/2014/main" xmlns="" id="{576C3E12-BAC5-470B-A642-88BC5C33D2E5}"/>
                </a:ext>
              </a:extLst>
            </p:cNvPr>
            <p:cNvSpPr/>
            <p:nvPr/>
          </p:nvSpPr>
          <p:spPr>
            <a:xfrm>
              <a:off x="10076888" y="23394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7" name="Hình Bầu dục 36">
              <a:extLst>
                <a:ext uri="{FF2B5EF4-FFF2-40B4-BE49-F238E27FC236}">
                  <a16:creationId xmlns:a16="http://schemas.microsoft.com/office/drawing/2014/main" xmlns="" id="{30DA24CF-F95F-4647-8272-CDC39B109ACC}"/>
                </a:ext>
              </a:extLst>
            </p:cNvPr>
            <p:cNvSpPr/>
            <p:nvPr/>
          </p:nvSpPr>
          <p:spPr>
            <a:xfrm>
              <a:off x="10069925" y="2661752"/>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grpSp>
      <p:sp>
        <p:nvSpPr>
          <p:cNvPr id="38" name="Hộp Văn bản 37">
            <a:extLst>
              <a:ext uri="{FF2B5EF4-FFF2-40B4-BE49-F238E27FC236}">
                <a16:creationId xmlns:a16="http://schemas.microsoft.com/office/drawing/2014/main" xmlns="" id="{A3DFBE5E-50E1-4F03-8850-411B37885860}"/>
              </a:ext>
            </a:extLst>
          </p:cNvPr>
          <p:cNvSpPr txBox="1"/>
          <p:nvPr/>
        </p:nvSpPr>
        <p:spPr>
          <a:xfrm>
            <a:off x="3520813" y="2197766"/>
            <a:ext cx="2149943" cy="2331405"/>
          </a:xfrm>
          <a:prstGeom prst="rect">
            <a:avLst/>
          </a:prstGeom>
          <a:noFill/>
        </p:spPr>
        <p:txBody>
          <a:bodyPr wrap="square" lIns="68579" tIns="34289" rIns="68579" bIns="34289" rtlCol="0">
            <a:spAutoFit/>
          </a:bodyPr>
          <a:lstStyle/>
          <a:p>
            <a:pPr defTabSz="685783" fontAlgn="auto">
              <a:spcBef>
                <a:spcPts val="0"/>
              </a:spcBef>
              <a:spcAft>
                <a:spcPts val="0"/>
              </a:spcAft>
              <a:defRPr/>
            </a:pPr>
            <a:r>
              <a:rPr lang="en-BZ" sz="2100" b="1" i="1" dirty="0" err="1">
                <a:solidFill>
                  <a:prstClr val="black"/>
                </a:solidFill>
                <a:latin typeface="Times New Roman" panose="02020603050405020304" pitchFamily="18" charset="0"/>
                <a:cs typeface="Times New Roman" panose="02020603050405020304" pitchFamily="18" charset="0"/>
              </a:rPr>
              <a:t>Tình</a:t>
            </a:r>
            <a:r>
              <a:rPr lang="en-BZ" sz="2100" b="1" i="1" dirty="0">
                <a:solidFill>
                  <a:prstClr val="black"/>
                </a:solidFill>
                <a:latin typeface="Times New Roman" panose="02020603050405020304" pitchFamily="18" charset="0"/>
                <a:cs typeface="Times New Roman" panose="02020603050405020304" pitchFamily="18" charset="0"/>
              </a:rPr>
              <a:t> </a:t>
            </a:r>
            <a:r>
              <a:rPr lang="en-BZ" sz="2100" b="1" i="1" dirty="0" err="1">
                <a:solidFill>
                  <a:prstClr val="black"/>
                </a:solidFill>
                <a:latin typeface="Times New Roman" panose="02020603050405020304" pitchFamily="18" charset="0"/>
                <a:cs typeface="Times New Roman" panose="02020603050405020304" pitchFamily="18" charset="0"/>
              </a:rPr>
              <a:t>huống</a:t>
            </a:r>
            <a:r>
              <a:rPr lang="en-BZ" sz="2100" b="1" i="1" dirty="0">
                <a:solidFill>
                  <a:prstClr val="black"/>
                </a:solidFill>
                <a:latin typeface="Times New Roman" panose="02020603050405020304" pitchFamily="18" charset="0"/>
                <a:cs typeface="Times New Roman" panose="02020603050405020304" pitchFamily="18" charset="0"/>
              </a:rPr>
              <a:t> 1</a:t>
            </a:r>
            <a:r>
              <a:rPr lang="en-BZ" sz="2100" b="1" dirty="0">
                <a:solidFill>
                  <a:prstClr val="black"/>
                </a:solidFill>
                <a:latin typeface="Times New Roman" panose="02020603050405020304" pitchFamily="18" charset="0"/>
                <a:cs typeface="Times New Roman" panose="02020603050405020304" pitchFamily="18" charset="0"/>
              </a:rPr>
              <a:t>:</a:t>
            </a:r>
          </a:p>
          <a:p>
            <a:pPr algn="just" defTabSz="685783" fontAlgn="auto">
              <a:spcBef>
                <a:spcPts val="0"/>
              </a:spcBef>
              <a:spcAft>
                <a:spcPts val="0"/>
              </a:spcAft>
              <a:defRPr/>
            </a:pPr>
            <a:r>
              <a:rPr lang="en-BZ" sz="2100" b="1" dirty="0">
                <a:solidFill>
                  <a:srgbClr val="660066"/>
                </a:solidFill>
                <a:latin typeface="Times New Roman" panose="02020603050405020304" pitchFamily="18" charset="0"/>
                <a:cs typeface="Times New Roman" panose="02020603050405020304" pitchFamily="18" charset="0"/>
              </a:rPr>
              <a:t>Hai cha con </a:t>
            </a:r>
            <a:r>
              <a:rPr lang="en-BZ" sz="2100" b="1" dirty="0" err="1">
                <a:solidFill>
                  <a:srgbClr val="660066"/>
                </a:solidFill>
                <a:latin typeface="Times New Roman" panose="02020603050405020304" pitchFamily="18" charset="0"/>
                <a:cs typeface="Times New Roman" panose="02020603050405020304" pitchFamily="18" charset="0"/>
              </a:rPr>
              <a:t>anh</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Sáu</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gặp</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nhau</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sau</a:t>
            </a:r>
            <a:r>
              <a:rPr lang="en-BZ" sz="2100" b="1" dirty="0">
                <a:solidFill>
                  <a:srgbClr val="660066"/>
                </a:solidFill>
                <a:latin typeface="Times New Roman" panose="02020603050405020304" pitchFamily="18" charset="0"/>
                <a:cs typeface="Times New Roman" panose="02020603050405020304" pitchFamily="18" charset="0"/>
              </a:rPr>
              <a:t> 8 </a:t>
            </a:r>
            <a:r>
              <a:rPr lang="en-BZ" sz="2100" b="1" dirty="0" err="1">
                <a:solidFill>
                  <a:srgbClr val="660066"/>
                </a:solidFill>
                <a:latin typeface="Times New Roman" panose="02020603050405020304" pitchFamily="18" charset="0"/>
                <a:cs typeface="Times New Roman" panose="02020603050405020304" pitchFamily="18" charset="0"/>
              </a:rPr>
              <a:t>năm</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xa</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cách</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nhưng</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smtClean="0">
                <a:solidFill>
                  <a:srgbClr val="660066"/>
                </a:solidFill>
                <a:latin typeface="Times New Roman" panose="02020603050405020304" pitchFamily="18" charset="0"/>
                <a:cs typeface="Times New Roman" panose="02020603050405020304" pitchFamily="18" charset="0"/>
              </a:rPr>
              <a:t>Thu - </a:t>
            </a:r>
            <a:r>
              <a:rPr lang="en-BZ" sz="2100" b="1" dirty="0">
                <a:solidFill>
                  <a:srgbClr val="660066"/>
                </a:solidFill>
                <a:latin typeface="Times New Roman" panose="02020603050405020304" pitchFamily="18" charset="0"/>
                <a:cs typeface="Times New Roman" panose="02020603050405020304" pitchFamily="18" charset="0"/>
              </a:rPr>
              <a:t>con </a:t>
            </a:r>
            <a:r>
              <a:rPr lang="en-BZ" sz="2100" b="1" dirty="0" err="1">
                <a:solidFill>
                  <a:srgbClr val="660066"/>
                </a:solidFill>
                <a:latin typeface="Times New Roman" panose="02020603050405020304" pitchFamily="18" charset="0"/>
                <a:cs typeface="Times New Roman" panose="02020603050405020304" pitchFamily="18" charset="0"/>
              </a:rPr>
              <a:t>gái</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anh</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không</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nhận</a:t>
            </a:r>
            <a:r>
              <a:rPr lang="en-BZ" sz="2100" b="1" dirty="0">
                <a:solidFill>
                  <a:srgbClr val="660066"/>
                </a:solidFill>
                <a:latin typeface="Times New Roman" panose="02020603050405020304" pitchFamily="18" charset="0"/>
                <a:cs typeface="Times New Roman" panose="02020603050405020304" pitchFamily="18" charset="0"/>
              </a:rPr>
              <a:t> </a:t>
            </a:r>
            <a:r>
              <a:rPr lang="en-BZ" sz="2100" b="1" dirty="0" err="1">
                <a:solidFill>
                  <a:srgbClr val="660066"/>
                </a:solidFill>
                <a:latin typeface="Times New Roman" panose="02020603050405020304" pitchFamily="18" charset="0"/>
                <a:cs typeface="Times New Roman" panose="02020603050405020304" pitchFamily="18" charset="0"/>
              </a:rPr>
              <a:t>ba</a:t>
            </a:r>
            <a:r>
              <a:rPr lang="en-BZ" sz="2100" b="1" dirty="0">
                <a:solidFill>
                  <a:srgbClr val="660066"/>
                </a:solidFill>
                <a:latin typeface="Times New Roman" panose="02020603050405020304" pitchFamily="18" charset="0"/>
                <a:cs typeface="Times New Roman" panose="02020603050405020304" pitchFamily="18" charset="0"/>
              </a:rPr>
              <a:t>.</a:t>
            </a:r>
          </a:p>
        </p:txBody>
      </p:sp>
      <p:sp>
        <p:nvSpPr>
          <p:cNvPr id="41" name="Hộp Văn bản 40">
            <a:extLst>
              <a:ext uri="{FF2B5EF4-FFF2-40B4-BE49-F238E27FC236}">
                <a16:creationId xmlns:a16="http://schemas.microsoft.com/office/drawing/2014/main" xmlns="" id="{6A8F9500-F45B-4574-87C4-474253795B48}"/>
              </a:ext>
            </a:extLst>
          </p:cNvPr>
          <p:cNvSpPr txBox="1"/>
          <p:nvPr/>
        </p:nvSpPr>
        <p:spPr>
          <a:xfrm>
            <a:off x="6477000" y="2281037"/>
            <a:ext cx="2438400" cy="2223684"/>
          </a:xfrm>
          <a:prstGeom prst="rect">
            <a:avLst/>
          </a:prstGeom>
          <a:noFill/>
        </p:spPr>
        <p:txBody>
          <a:bodyPr wrap="square" lIns="68579" tIns="34289" rIns="68579" bIns="34289" rtlCol="0">
            <a:spAutoFit/>
          </a:bodyPr>
          <a:lstStyle/>
          <a:p>
            <a:pPr defTabSz="685783" fontAlgn="auto">
              <a:spcBef>
                <a:spcPts val="0"/>
              </a:spcBef>
              <a:spcAft>
                <a:spcPts val="0"/>
              </a:spcAft>
              <a:defRPr/>
            </a:pPr>
            <a:r>
              <a:rPr lang="en-BZ" sz="2000" b="1" i="1" dirty="0" err="1">
                <a:solidFill>
                  <a:prstClr val="black"/>
                </a:solidFill>
                <a:latin typeface="Times New Roman" panose="02020603050405020304" pitchFamily="18" charset="0"/>
                <a:cs typeface="Times New Roman" panose="02020603050405020304" pitchFamily="18" charset="0"/>
              </a:rPr>
              <a:t>Tình</a:t>
            </a:r>
            <a:r>
              <a:rPr lang="en-BZ" sz="2000" b="1" i="1" dirty="0">
                <a:solidFill>
                  <a:prstClr val="black"/>
                </a:solidFill>
                <a:latin typeface="Times New Roman" panose="02020603050405020304" pitchFamily="18" charset="0"/>
                <a:cs typeface="Times New Roman" panose="02020603050405020304" pitchFamily="18" charset="0"/>
              </a:rPr>
              <a:t> </a:t>
            </a:r>
            <a:r>
              <a:rPr lang="en-BZ" sz="2000" b="1" i="1" dirty="0" err="1">
                <a:solidFill>
                  <a:prstClr val="black"/>
                </a:solidFill>
                <a:latin typeface="Times New Roman" panose="02020603050405020304" pitchFamily="18" charset="0"/>
                <a:cs typeface="Times New Roman" panose="02020603050405020304" pitchFamily="18" charset="0"/>
              </a:rPr>
              <a:t>huống</a:t>
            </a:r>
            <a:r>
              <a:rPr lang="en-BZ" sz="2000" b="1" i="1" dirty="0">
                <a:solidFill>
                  <a:prstClr val="black"/>
                </a:solidFill>
                <a:latin typeface="Times New Roman" panose="02020603050405020304" pitchFamily="18" charset="0"/>
                <a:cs typeface="Times New Roman" panose="02020603050405020304" pitchFamily="18" charset="0"/>
              </a:rPr>
              <a:t> 2</a:t>
            </a:r>
            <a:r>
              <a:rPr lang="en-BZ" sz="2000" b="1" dirty="0">
                <a:solidFill>
                  <a:prstClr val="black"/>
                </a:solidFill>
                <a:latin typeface="Times New Roman" panose="02020603050405020304" pitchFamily="18" charset="0"/>
                <a:cs typeface="Times New Roman" panose="02020603050405020304" pitchFamily="18" charset="0"/>
              </a:rPr>
              <a:t>: </a:t>
            </a:r>
          </a:p>
          <a:p>
            <a:pPr algn="just" defTabSz="685783" fontAlgn="auto">
              <a:spcBef>
                <a:spcPts val="0"/>
              </a:spcBef>
              <a:spcAft>
                <a:spcPts val="0"/>
              </a:spcAft>
              <a:defRPr/>
            </a:pPr>
            <a:r>
              <a:rPr lang="en-BZ" sz="2000" b="1" dirty="0">
                <a:solidFill>
                  <a:srgbClr val="660066"/>
                </a:solidFill>
                <a:latin typeface="Times New Roman" panose="02020603050405020304" pitchFamily="18" charset="0"/>
                <a:cs typeface="Times New Roman" panose="02020603050405020304" pitchFamily="18" charset="0"/>
              </a:rPr>
              <a:t>Ở </a:t>
            </a:r>
            <a:r>
              <a:rPr lang="en-BZ" sz="2000" b="1" dirty="0" err="1">
                <a:solidFill>
                  <a:srgbClr val="660066"/>
                </a:solidFill>
                <a:latin typeface="Times New Roman" panose="02020603050405020304" pitchFamily="18" charset="0"/>
                <a:cs typeface="Times New Roman" panose="02020603050405020304" pitchFamily="18" charset="0"/>
              </a:rPr>
              <a:t>chiến</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khu</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anh</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Sáu</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dồn</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hết</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tình</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yêu</a:t>
            </a:r>
            <a:r>
              <a:rPr lang="en-BZ" sz="2000" b="1" dirty="0">
                <a:solidFill>
                  <a:srgbClr val="660066"/>
                </a:solidFill>
                <a:latin typeface="Times New Roman" panose="02020603050405020304" pitchFamily="18" charset="0"/>
                <a:cs typeface="Times New Roman" panose="02020603050405020304" pitchFamily="18" charset="0"/>
              </a:rPr>
              <a:t> con </a:t>
            </a:r>
            <a:r>
              <a:rPr lang="en-BZ" sz="2000" b="1" dirty="0" err="1">
                <a:solidFill>
                  <a:srgbClr val="660066"/>
                </a:solidFill>
                <a:latin typeface="Times New Roman" panose="02020603050405020304" pitchFamily="18" charset="0"/>
                <a:cs typeface="Times New Roman" panose="02020603050405020304" pitchFamily="18" charset="0"/>
              </a:rPr>
              <a:t>vào</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cây</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lược</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ngà</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nhưng</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chưa</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trao</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được</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cho</a:t>
            </a:r>
            <a:r>
              <a:rPr lang="en-BZ" sz="2000" b="1" dirty="0">
                <a:solidFill>
                  <a:srgbClr val="660066"/>
                </a:solidFill>
                <a:latin typeface="Times New Roman" panose="02020603050405020304" pitchFamily="18" charset="0"/>
                <a:cs typeface="Times New Roman" panose="02020603050405020304" pitchFamily="18" charset="0"/>
              </a:rPr>
              <a:t> con </a:t>
            </a:r>
            <a:r>
              <a:rPr lang="en-BZ" sz="2000" b="1" dirty="0" err="1">
                <a:solidFill>
                  <a:srgbClr val="660066"/>
                </a:solidFill>
                <a:latin typeface="Times New Roman" panose="02020603050405020304" pitchFamily="18" charset="0"/>
                <a:cs typeface="Times New Roman" panose="02020603050405020304" pitchFamily="18" charset="0"/>
              </a:rPr>
              <a:t>thì</a:t>
            </a:r>
            <a:r>
              <a:rPr lang="en-BZ" sz="2000" b="1" dirty="0">
                <a:solidFill>
                  <a:srgbClr val="660066"/>
                </a:solidFill>
                <a:latin typeface="Times New Roman" panose="02020603050405020304" pitchFamily="18" charset="0"/>
                <a:cs typeface="Times New Roman" panose="02020603050405020304" pitchFamily="18" charset="0"/>
              </a:rPr>
              <a:t> </a:t>
            </a:r>
            <a:r>
              <a:rPr lang="en-BZ" sz="2000" b="1" dirty="0" err="1">
                <a:solidFill>
                  <a:srgbClr val="660066"/>
                </a:solidFill>
                <a:latin typeface="Times New Roman" panose="02020603050405020304" pitchFamily="18" charset="0"/>
                <a:cs typeface="Times New Roman" panose="02020603050405020304" pitchFamily="18" charset="0"/>
              </a:rPr>
              <a:t>anh</a:t>
            </a:r>
            <a:r>
              <a:rPr lang="en-BZ" sz="2000" b="1" dirty="0">
                <a:solidFill>
                  <a:srgbClr val="660066"/>
                </a:solidFill>
                <a:latin typeface="Times New Roman" panose="02020603050405020304" pitchFamily="18" charset="0"/>
                <a:cs typeface="Times New Roman" panose="02020603050405020304" pitchFamily="18" charset="0"/>
              </a:rPr>
              <a:t> hi </a:t>
            </a:r>
            <a:r>
              <a:rPr lang="en-BZ" sz="2000" b="1" dirty="0" err="1">
                <a:solidFill>
                  <a:srgbClr val="660066"/>
                </a:solidFill>
                <a:latin typeface="Times New Roman" panose="02020603050405020304" pitchFamily="18" charset="0"/>
                <a:cs typeface="Times New Roman" panose="02020603050405020304" pitchFamily="18" charset="0"/>
              </a:rPr>
              <a:t>sinh</a:t>
            </a:r>
            <a:r>
              <a:rPr lang="en-BZ" sz="2000" b="1" dirty="0">
                <a:solidFill>
                  <a:srgbClr val="660066"/>
                </a:solidFill>
                <a:latin typeface="Times New Roman" panose="02020603050405020304" pitchFamily="18" charset="0"/>
                <a:cs typeface="Times New Roman" panose="02020603050405020304" pitchFamily="18" charset="0"/>
              </a:rPr>
              <a:t>.</a:t>
            </a:r>
          </a:p>
        </p:txBody>
      </p:sp>
      <p:sp>
        <p:nvSpPr>
          <p:cNvPr id="39" name="Hộp Văn bản 38">
            <a:extLst>
              <a:ext uri="{FF2B5EF4-FFF2-40B4-BE49-F238E27FC236}">
                <a16:creationId xmlns:a16="http://schemas.microsoft.com/office/drawing/2014/main" xmlns="" id="{57E78FE3-7B06-455F-B691-CC0566931282}"/>
              </a:ext>
            </a:extLst>
          </p:cNvPr>
          <p:cNvSpPr txBox="1"/>
          <p:nvPr/>
        </p:nvSpPr>
        <p:spPr>
          <a:xfrm>
            <a:off x="114334" y="2871157"/>
            <a:ext cx="2828816" cy="807911"/>
          </a:xfrm>
          <a:prstGeom prst="rect">
            <a:avLst/>
          </a:prstGeom>
          <a:noFill/>
        </p:spPr>
        <p:txBody>
          <a:bodyPr wrap="square" lIns="68579" tIns="34289" rIns="68579" bIns="34289" rtlCol="0">
            <a:spAutoFit/>
          </a:bodyPr>
          <a:lstStyle/>
          <a:p>
            <a:pPr algn="ctr" defTabSz="685783" fontAlgn="auto">
              <a:spcBef>
                <a:spcPts val="0"/>
              </a:spcBef>
              <a:spcAft>
                <a:spcPts val="0"/>
              </a:spcAft>
              <a:defRPr/>
            </a:pPr>
            <a:r>
              <a:rPr lang="en-BZ" sz="2400" b="1" i="1" dirty="0">
                <a:solidFill>
                  <a:prstClr val="black"/>
                </a:solidFill>
                <a:latin typeface="Calibri" panose="020F0502020204030204"/>
              </a:rPr>
              <a:t>TÌNH HUỐNG TRUYỆN:</a:t>
            </a:r>
          </a:p>
        </p:txBody>
      </p:sp>
    </p:spTree>
    <p:extLst>
      <p:ext uri="{BB962C8B-B14F-4D97-AF65-F5344CB8AC3E}">
        <p14:creationId xmlns:p14="http://schemas.microsoft.com/office/powerpoint/2010/main" val="55802693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Đường nối Thẳng 4">
            <a:extLst>
              <a:ext uri="{FF2B5EF4-FFF2-40B4-BE49-F238E27FC236}">
                <a16:creationId xmlns:a16="http://schemas.microsoft.com/office/drawing/2014/main" xmlns="" id="{DF898E86-1CC7-4B64-805A-C22FABF1B22F}"/>
              </a:ext>
            </a:extLst>
          </p:cNvPr>
          <p:cNvCxnSpPr>
            <a:cxnSpLocks/>
          </p:cNvCxnSpPr>
          <p:nvPr/>
        </p:nvCxnSpPr>
        <p:spPr>
          <a:xfrm>
            <a:off x="-15848" y="821733"/>
            <a:ext cx="9054059" cy="0"/>
          </a:xfrm>
          <a:prstGeom prst="line">
            <a:avLst/>
          </a:prstGeom>
          <a:ln w="228600">
            <a:gradFill flip="none" rotWithShape="1">
              <a:gsLst>
                <a:gs pos="74000">
                  <a:schemeClr val="accent3">
                    <a:lumMod val="40000"/>
                    <a:lumOff val="60000"/>
                  </a:schemeClr>
                </a:gs>
                <a:gs pos="46000">
                  <a:schemeClr val="accent3">
                    <a:lumMod val="95000"/>
                    <a:lumOff val="5000"/>
                  </a:schemeClr>
                </a:gs>
                <a:gs pos="19000">
                  <a:schemeClr val="accent3">
                    <a:lumMod val="60000"/>
                  </a:schemeClr>
                </a:gs>
              </a:gsLst>
              <a:path path="circle">
                <a:fillToRect l="50000" t="130000" r="50000" b="-30000"/>
              </a:path>
              <a:tileRect/>
            </a:gra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42" name="Nhóm 41">
            <a:extLst>
              <a:ext uri="{FF2B5EF4-FFF2-40B4-BE49-F238E27FC236}">
                <a16:creationId xmlns:a16="http://schemas.microsoft.com/office/drawing/2014/main" xmlns="" id="{FEBEA792-1D0C-4FDD-BD0E-6C2275599473}"/>
              </a:ext>
            </a:extLst>
          </p:cNvPr>
          <p:cNvGrpSpPr/>
          <p:nvPr/>
        </p:nvGrpSpPr>
        <p:grpSpPr>
          <a:xfrm>
            <a:off x="-86761" y="528418"/>
            <a:ext cx="2427413" cy="4029925"/>
            <a:chOff x="114988" y="704538"/>
            <a:chExt cx="4047345" cy="5659034"/>
          </a:xfrm>
        </p:grpSpPr>
        <p:sp>
          <p:nvSpPr>
            <p:cNvPr id="2" name="Lục giác 1">
              <a:extLst>
                <a:ext uri="{FF2B5EF4-FFF2-40B4-BE49-F238E27FC236}">
                  <a16:creationId xmlns:a16="http://schemas.microsoft.com/office/drawing/2014/main" xmlns="" id="{09B07CD3-50C2-4BBF-AB55-2647AB1BBBEE}"/>
                </a:ext>
              </a:extLst>
            </p:cNvPr>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1" name="Hình Bầu dục 20">
              <a:extLst>
                <a:ext uri="{FF2B5EF4-FFF2-40B4-BE49-F238E27FC236}">
                  <a16:creationId xmlns:a16="http://schemas.microsoft.com/office/drawing/2014/main" xmlns="" id="{A5B7C02E-76A0-4A74-97D7-D11AE36EF63B}"/>
                </a:ext>
              </a:extLst>
            </p:cNvPr>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dirty="0">
                <a:solidFill>
                  <a:prstClr val="white"/>
                </a:solidFill>
              </a:endParaRPr>
            </a:p>
          </p:txBody>
        </p:sp>
        <p:sp>
          <p:nvSpPr>
            <p:cNvPr id="8" name="Hình tự do: Hình 7">
              <a:extLst>
                <a:ext uri="{FF2B5EF4-FFF2-40B4-BE49-F238E27FC236}">
                  <a16:creationId xmlns:a16="http://schemas.microsoft.com/office/drawing/2014/main" xmlns="" id="{5FB96CE6-D8BB-4A25-87B7-6D474A4EB5E1}"/>
                </a:ext>
              </a:extLst>
            </p:cNvPr>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black"/>
                </a:solidFill>
              </a:endParaRPr>
            </a:p>
          </p:txBody>
        </p:sp>
        <p:sp>
          <p:nvSpPr>
            <p:cNvPr id="14" name="Hình Bầu dục 13">
              <a:extLst>
                <a:ext uri="{FF2B5EF4-FFF2-40B4-BE49-F238E27FC236}">
                  <a16:creationId xmlns:a16="http://schemas.microsoft.com/office/drawing/2014/main" xmlns="" id="{A53D1ADC-CF65-430C-BE52-5E8AD3DAF2F2}"/>
                </a:ext>
              </a:extLst>
            </p:cNvPr>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5" name="Hình Bầu dục 14">
              <a:extLst>
                <a:ext uri="{FF2B5EF4-FFF2-40B4-BE49-F238E27FC236}">
                  <a16:creationId xmlns:a16="http://schemas.microsoft.com/office/drawing/2014/main" xmlns="" id="{C9119DE6-2CC8-4F30-8024-BFCA6A5D3E4F}"/>
                </a:ext>
              </a:extLst>
            </p:cNvPr>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6" name="Hình Bầu dục 15">
              <a:extLst>
                <a:ext uri="{FF2B5EF4-FFF2-40B4-BE49-F238E27FC236}">
                  <a16:creationId xmlns:a16="http://schemas.microsoft.com/office/drawing/2014/main" xmlns="" id="{0928B93D-2AFF-4C70-916F-32F3F0258E07}"/>
                </a:ext>
              </a:extLst>
            </p:cNvPr>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7" name="Hình Bầu dục 16">
              <a:extLst>
                <a:ext uri="{FF2B5EF4-FFF2-40B4-BE49-F238E27FC236}">
                  <a16:creationId xmlns:a16="http://schemas.microsoft.com/office/drawing/2014/main" xmlns="" id="{E883DE9D-8369-4B42-BA16-B532C1A42037}"/>
                </a:ext>
              </a:extLst>
            </p:cNvPr>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18" name="Hình Bầu dục 17">
              <a:extLst>
                <a:ext uri="{FF2B5EF4-FFF2-40B4-BE49-F238E27FC236}">
                  <a16:creationId xmlns:a16="http://schemas.microsoft.com/office/drawing/2014/main" xmlns="" id="{22604D4F-07E2-4B25-8BD5-0ADBD8571F44}"/>
                </a:ext>
              </a:extLst>
            </p:cNvPr>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grpSp>
      <p:grpSp>
        <p:nvGrpSpPr>
          <p:cNvPr id="43" name="Nhóm 42">
            <a:extLst>
              <a:ext uri="{FF2B5EF4-FFF2-40B4-BE49-F238E27FC236}">
                <a16:creationId xmlns:a16="http://schemas.microsoft.com/office/drawing/2014/main" xmlns="" id="{3263278D-FEB6-42B5-9E7B-F92857A99355}"/>
              </a:ext>
            </a:extLst>
          </p:cNvPr>
          <p:cNvGrpSpPr/>
          <p:nvPr/>
        </p:nvGrpSpPr>
        <p:grpSpPr>
          <a:xfrm>
            <a:off x="2286008" y="686196"/>
            <a:ext cx="2362199" cy="3872147"/>
            <a:chOff x="4173746" y="704538"/>
            <a:chExt cx="4047345" cy="5659034"/>
          </a:xfrm>
        </p:grpSpPr>
        <p:sp>
          <p:nvSpPr>
            <p:cNvPr id="22" name="Lục giác 1">
              <a:extLst>
                <a:ext uri="{FF2B5EF4-FFF2-40B4-BE49-F238E27FC236}">
                  <a16:creationId xmlns:a16="http://schemas.microsoft.com/office/drawing/2014/main" xmlns="" id="{C1CD0F46-532C-470B-997E-810615B7F128}"/>
                </a:ext>
              </a:extLst>
            </p:cNvPr>
            <p:cNvSpPr/>
            <p:nvPr/>
          </p:nvSpPr>
          <p:spPr>
            <a:xfrm>
              <a:off x="4173746"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3" name="Hình Bầu dục 22">
              <a:extLst>
                <a:ext uri="{FF2B5EF4-FFF2-40B4-BE49-F238E27FC236}">
                  <a16:creationId xmlns:a16="http://schemas.microsoft.com/office/drawing/2014/main" xmlns="" id="{FFB62954-93BC-442B-8AD1-F19E1A644544}"/>
                </a:ext>
              </a:extLst>
            </p:cNvPr>
            <p:cNvSpPr/>
            <p:nvPr/>
          </p:nvSpPr>
          <p:spPr>
            <a:xfrm>
              <a:off x="6063850"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4" name="Hình tự do: Hình 23">
              <a:extLst>
                <a:ext uri="{FF2B5EF4-FFF2-40B4-BE49-F238E27FC236}">
                  <a16:creationId xmlns:a16="http://schemas.microsoft.com/office/drawing/2014/main" xmlns="" id="{CDE4F00E-7B38-4982-9F2E-E601EF006F1B}"/>
                </a:ext>
              </a:extLst>
            </p:cNvPr>
            <p:cNvSpPr/>
            <p:nvPr/>
          </p:nvSpPr>
          <p:spPr>
            <a:xfrm>
              <a:off x="5892317"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black"/>
                </a:solidFill>
              </a:endParaRPr>
            </a:p>
          </p:txBody>
        </p:sp>
        <p:sp>
          <p:nvSpPr>
            <p:cNvPr id="25" name="Hình Bầu dục 24">
              <a:extLst>
                <a:ext uri="{FF2B5EF4-FFF2-40B4-BE49-F238E27FC236}">
                  <a16:creationId xmlns:a16="http://schemas.microsoft.com/office/drawing/2014/main" xmlns="" id="{7D23C600-1DA9-42BE-81C7-7BF1E4186CAD}"/>
                </a:ext>
              </a:extLst>
            </p:cNvPr>
            <p:cNvSpPr/>
            <p:nvPr/>
          </p:nvSpPr>
          <p:spPr>
            <a:xfrm>
              <a:off x="6211632" y="14275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6" name="Hình Bầu dục 25">
              <a:extLst>
                <a:ext uri="{FF2B5EF4-FFF2-40B4-BE49-F238E27FC236}">
                  <a16:creationId xmlns:a16="http://schemas.microsoft.com/office/drawing/2014/main" xmlns="" id="{81C2BFC7-0626-40D0-A60B-E341E4162E22}"/>
                </a:ext>
              </a:extLst>
            </p:cNvPr>
            <p:cNvSpPr/>
            <p:nvPr/>
          </p:nvSpPr>
          <p:spPr>
            <a:xfrm>
              <a:off x="6211632" y="17323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7" name="Hình Bầu dục 26">
              <a:extLst>
                <a:ext uri="{FF2B5EF4-FFF2-40B4-BE49-F238E27FC236}">
                  <a16:creationId xmlns:a16="http://schemas.microsoft.com/office/drawing/2014/main" xmlns="" id="{6B7B4BAD-90D1-49BF-A206-346D62DC2963}"/>
                </a:ext>
              </a:extLst>
            </p:cNvPr>
            <p:cNvSpPr/>
            <p:nvPr/>
          </p:nvSpPr>
          <p:spPr>
            <a:xfrm>
              <a:off x="6211632" y="2017174"/>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8" name="Hình Bầu dục 27">
              <a:extLst>
                <a:ext uri="{FF2B5EF4-FFF2-40B4-BE49-F238E27FC236}">
                  <a16:creationId xmlns:a16="http://schemas.microsoft.com/office/drawing/2014/main" xmlns="" id="{E57E9D60-B358-4A15-B58F-9AC14FEA596C}"/>
                </a:ext>
              </a:extLst>
            </p:cNvPr>
            <p:cNvSpPr/>
            <p:nvPr/>
          </p:nvSpPr>
          <p:spPr>
            <a:xfrm>
              <a:off x="6211632" y="23394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29" name="Hình Bầu dục 28">
              <a:extLst>
                <a:ext uri="{FF2B5EF4-FFF2-40B4-BE49-F238E27FC236}">
                  <a16:creationId xmlns:a16="http://schemas.microsoft.com/office/drawing/2014/main" xmlns="" id="{5312E3E3-277E-453E-A587-9806BB6F6436}"/>
                </a:ext>
              </a:extLst>
            </p:cNvPr>
            <p:cNvSpPr/>
            <p:nvPr/>
          </p:nvSpPr>
          <p:spPr>
            <a:xfrm>
              <a:off x="6204669" y="2661752"/>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grpSp>
      <p:grpSp>
        <p:nvGrpSpPr>
          <p:cNvPr id="44" name="Nhóm 43">
            <a:extLst>
              <a:ext uri="{FF2B5EF4-FFF2-40B4-BE49-F238E27FC236}">
                <a16:creationId xmlns:a16="http://schemas.microsoft.com/office/drawing/2014/main" xmlns="" id="{602593A9-FB86-4207-8BA1-C6737F82A719}"/>
              </a:ext>
            </a:extLst>
          </p:cNvPr>
          <p:cNvGrpSpPr/>
          <p:nvPr/>
        </p:nvGrpSpPr>
        <p:grpSpPr>
          <a:xfrm>
            <a:off x="4603099" y="711897"/>
            <a:ext cx="2286000" cy="3846430"/>
            <a:chOff x="8144655" y="704538"/>
            <a:chExt cx="4047345" cy="5659034"/>
          </a:xfrm>
        </p:grpSpPr>
        <p:sp>
          <p:nvSpPr>
            <p:cNvPr id="30" name="Lục giác 1">
              <a:extLst>
                <a:ext uri="{FF2B5EF4-FFF2-40B4-BE49-F238E27FC236}">
                  <a16:creationId xmlns:a16="http://schemas.microsoft.com/office/drawing/2014/main" xmlns="" id="{CD025226-62E2-42F0-B8F9-D51E75F94D9B}"/>
                </a:ext>
              </a:extLst>
            </p:cNvPr>
            <p:cNvSpPr/>
            <p:nvPr/>
          </p:nvSpPr>
          <p:spPr>
            <a:xfrm>
              <a:off x="8144655"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08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31" name="Hình Bầu dục 30">
              <a:extLst>
                <a:ext uri="{FF2B5EF4-FFF2-40B4-BE49-F238E27FC236}">
                  <a16:creationId xmlns:a16="http://schemas.microsoft.com/office/drawing/2014/main" xmlns="" id="{82CD8C15-508D-40E8-9340-620111C5A04B}"/>
                </a:ext>
              </a:extLst>
            </p:cNvPr>
            <p:cNvSpPr/>
            <p:nvPr/>
          </p:nvSpPr>
          <p:spPr>
            <a:xfrm>
              <a:off x="9917054"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32" name="Hình tự do: Hình 31">
              <a:extLst>
                <a:ext uri="{FF2B5EF4-FFF2-40B4-BE49-F238E27FC236}">
                  <a16:creationId xmlns:a16="http://schemas.microsoft.com/office/drawing/2014/main" xmlns="" id="{94246C65-D8D3-4916-9F41-4111980B84E9}"/>
                </a:ext>
              </a:extLst>
            </p:cNvPr>
            <p:cNvSpPr/>
            <p:nvPr/>
          </p:nvSpPr>
          <p:spPr>
            <a:xfrm>
              <a:off x="9757573"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3" name="Hình Bầu dục 32">
              <a:extLst>
                <a:ext uri="{FF2B5EF4-FFF2-40B4-BE49-F238E27FC236}">
                  <a16:creationId xmlns:a16="http://schemas.microsoft.com/office/drawing/2014/main" xmlns="" id="{31EDA606-B950-4FC2-8579-0DB4D0A50999}"/>
                </a:ext>
              </a:extLst>
            </p:cNvPr>
            <p:cNvSpPr/>
            <p:nvPr/>
          </p:nvSpPr>
          <p:spPr>
            <a:xfrm>
              <a:off x="10076888" y="14275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4" name="Hình Bầu dục 33">
              <a:extLst>
                <a:ext uri="{FF2B5EF4-FFF2-40B4-BE49-F238E27FC236}">
                  <a16:creationId xmlns:a16="http://schemas.microsoft.com/office/drawing/2014/main" xmlns="" id="{F53CF764-9BD8-48D0-8604-5153BAA7EA50}"/>
                </a:ext>
              </a:extLst>
            </p:cNvPr>
            <p:cNvSpPr/>
            <p:nvPr/>
          </p:nvSpPr>
          <p:spPr>
            <a:xfrm>
              <a:off x="10076888" y="17323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5" name="Hình Bầu dục 34">
              <a:extLst>
                <a:ext uri="{FF2B5EF4-FFF2-40B4-BE49-F238E27FC236}">
                  <a16:creationId xmlns:a16="http://schemas.microsoft.com/office/drawing/2014/main" xmlns="" id="{37E88F49-84C8-4C27-9F81-2A93A62A2164}"/>
                </a:ext>
              </a:extLst>
            </p:cNvPr>
            <p:cNvSpPr/>
            <p:nvPr/>
          </p:nvSpPr>
          <p:spPr>
            <a:xfrm>
              <a:off x="10076888" y="2017174"/>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6" name="Hình Bầu dục 35">
              <a:extLst>
                <a:ext uri="{FF2B5EF4-FFF2-40B4-BE49-F238E27FC236}">
                  <a16:creationId xmlns:a16="http://schemas.microsoft.com/office/drawing/2014/main" xmlns="" id="{576C3E12-BAC5-470B-A642-88BC5C33D2E5}"/>
                </a:ext>
              </a:extLst>
            </p:cNvPr>
            <p:cNvSpPr/>
            <p:nvPr/>
          </p:nvSpPr>
          <p:spPr>
            <a:xfrm>
              <a:off x="10076888" y="23394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sp>
          <p:nvSpPr>
            <p:cNvPr id="37" name="Hình Bầu dục 36">
              <a:extLst>
                <a:ext uri="{FF2B5EF4-FFF2-40B4-BE49-F238E27FC236}">
                  <a16:creationId xmlns:a16="http://schemas.microsoft.com/office/drawing/2014/main" xmlns="" id="{30DA24CF-F95F-4647-8272-CDC39B109ACC}"/>
                </a:ext>
              </a:extLst>
            </p:cNvPr>
            <p:cNvSpPr/>
            <p:nvPr/>
          </p:nvSpPr>
          <p:spPr>
            <a:xfrm>
              <a:off x="10069925" y="2661752"/>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srgbClr val="7030A0"/>
                </a:solidFill>
              </a:endParaRPr>
            </a:p>
          </p:txBody>
        </p:sp>
      </p:grpSp>
      <p:sp>
        <p:nvSpPr>
          <p:cNvPr id="41" name="Hộp Văn bản 40">
            <a:extLst>
              <a:ext uri="{FF2B5EF4-FFF2-40B4-BE49-F238E27FC236}">
                <a16:creationId xmlns:a16="http://schemas.microsoft.com/office/drawing/2014/main" xmlns="" id="{6A8F9500-F45B-4574-87C4-474253795B48}"/>
              </a:ext>
            </a:extLst>
          </p:cNvPr>
          <p:cNvSpPr txBox="1"/>
          <p:nvPr/>
        </p:nvSpPr>
        <p:spPr>
          <a:xfrm>
            <a:off x="4953000" y="2524749"/>
            <a:ext cx="1752600" cy="1762019"/>
          </a:xfrm>
          <a:prstGeom prst="rect">
            <a:avLst/>
          </a:prstGeom>
          <a:noFill/>
        </p:spPr>
        <p:txBody>
          <a:bodyPr wrap="square" lIns="68579" tIns="34289" rIns="68579" bIns="34289" rtlCol="0">
            <a:spAutoFit/>
          </a:bodyPr>
          <a:lstStyle/>
          <a:p>
            <a:pPr algn="just" defTabSz="685783" fontAlgn="auto">
              <a:spcBef>
                <a:spcPts val="0"/>
              </a:spcBef>
              <a:spcAft>
                <a:spcPts val="0"/>
              </a:spcAft>
              <a:defRPr/>
            </a:pP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Là</a:t>
            </a:r>
            <a:r>
              <a:rPr lang="en-US" sz="2200" b="1" dirty="0" smtClean="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kỉ</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vật</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cuối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cùng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trước</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khi</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người</a:t>
            </a:r>
            <a:r>
              <a:rPr lang="en-US" sz="2200" b="1" dirty="0">
                <a:solidFill>
                  <a:srgbClr val="0000FF"/>
                </a:solidFill>
                <a:latin typeface="Times New Roman" pitchFamily="18" charset="0"/>
                <a:cs typeface="Times New Roman" pitchFamily="18" charset="0"/>
              </a:rPr>
              <a:t> cha hi </a:t>
            </a:r>
            <a:r>
              <a:rPr lang="en-US" sz="2200" b="1" dirty="0" err="1" smtClean="0">
                <a:solidFill>
                  <a:srgbClr val="0000FF"/>
                </a:solidFill>
                <a:latin typeface="Times New Roman" pitchFamily="18" charset="0"/>
                <a:cs typeface="Times New Roman" pitchFamily="18" charset="0"/>
              </a:rPr>
              <a:t>sinh</a:t>
            </a:r>
            <a:r>
              <a:rPr lang="en-US" sz="2200" b="1" dirty="0" smtClean="0">
                <a:solidFill>
                  <a:srgbClr val="0000FF"/>
                </a:solidFill>
                <a:latin typeface="Times New Roman" pitchFamily="18" charset="0"/>
                <a:cs typeface="Times New Roman" pitchFamily="18" charset="0"/>
              </a:rPr>
              <a:t>.</a:t>
            </a:r>
            <a:r>
              <a:rPr lang="en-BZ" sz="2000" b="1" dirty="0" smtClean="0">
                <a:solidFill>
                  <a:srgbClr val="0000FF"/>
                </a:solidFill>
                <a:latin typeface="Times New Roman" panose="02020603050405020304" pitchFamily="18" charset="0"/>
                <a:cs typeface="Times New Roman" panose="02020603050405020304" pitchFamily="18" charset="0"/>
              </a:rPr>
              <a:t> </a:t>
            </a:r>
            <a:endParaRPr lang="en-BZ" sz="2000" b="1" dirty="0">
              <a:solidFill>
                <a:srgbClr val="0000FF"/>
              </a:solidFill>
              <a:latin typeface="Times New Roman" panose="02020603050405020304" pitchFamily="18" charset="0"/>
              <a:cs typeface="Times New Roman" panose="02020603050405020304" pitchFamily="18" charset="0"/>
            </a:endParaRPr>
          </a:p>
        </p:txBody>
      </p:sp>
      <p:sp>
        <p:nvSpPr>
          <p:cNvPr id="39" name="Hộp Văn bản 38">
            <a:extLst>
              <a:ext uri="{FF2B5EF4-FFF2-40B4-BE49-F238E27FC236}">
                <a16:creationId xmlns:a16="http://schemas.microsoft.com/office/drawing/2014/main" xmlns="" id="{57E78FE3-7B06-455F-B691-CC0566931282}"/>
              </a:ext>
            </a:extLst>
          </p:cNvPr>
          <p:cNvSpPr txBox="1"/>
          <p:nvPr/>
        </p:nvSpPr>
        <p:spPr>
          <a:xfrm>
            <a:off x="308443" y="2724166"/>
            <a:ext cx="1714466" cy="1546575"/>
          </a:xfrm>
          <a:prstGeom prst="rect">
            <a:avLst/>
          </a:prstGeom>
          <a:noFill/>
        </p:spPr>
        <p:txBody>
          <a:bodyPr wrap="square" lIns="68579" tIns="34289" rIns="68579" bIns="34289" rtlCol="0">
            <a:spAutoFit/>
          </a:bodyPr>
          <a:lstStyle/>
          <a:p>
            <a:pPr algn="ctr" defTabSz="685783" fontAlgn="auto">
              <a:spcBef>
                <a:spcPts val="0"/>
              </a:spcBef>
              <a:spcAft>
                <a:spcPts val="0"/>
              </a:spcAft>
              <a:defRPr/>
            </a:pPr>
            <a:r>
              <a:rPr lang="en-BZ" sz="2400" b="1" i="1" dirty="0" smtClean="0">
                <a:solidFill>
                  <a:prstClr val="black"/>
                </a:solidFill>
                <a:latin typeface="Calibri" panose="020F0502020204030204"/>
              </a:rPr>
              <a:t>Ý NGHĨA NHAN ĐỀ</a:t>
            </a:r>
          </a:p>
          <a:p>
            <a:pPr algn="ctr" defTabSz="685783" fontAlgn="auto">
              <a:spcBef>
                <a:spcPts val="0"/>
              </a:spcBef>
              <a:spcAft>
                <a:spcPts val="0"/>
              </a:spcAft>
              <a:defRPr/>
            </a:pPr>
            <a:r>
              <a:rPr lang="en-BZ" sz="2400" b="1" i="1" dirty="0" err="1" smtClean="0">
                <a:solidFill>
                  <a:srgbClr val="0000FF"/>
                </a:solidFill>
                <a:latin typeface="Calibri" panose="020F0502020204030204"/>
              </a:rPr>
              <a:t>Chiếc</a:t>
            </a:r>
            <a:r>
              <a:rPr lang="en-BZ" sz="2400" b="1" i="1" dirty="0" smtClean="0">
                <a:solidFill>
                  <a:srgbClr val="0000FF"/>
                </a:solidFill>
                <a:latin typeface="Calibri" panose="020F0502020204030204"/>
              </a:rPr>
              <a:t> </a:t>
            </a:r>
            <a:r>
              <a:rPr lang="en-BZ" sz="2400" b="1" i="1" dirty="0" err="1" smtClean="0">
                <a:solidFill>
                  <a:srgbClr val="0000FF"/>
                </a:solidFill>
                <a:latin typeface="Calibri" panose="020F0502020204030204"/>
              </a:rPr>
              <a:t>lược</a:t>
            </a:r>
            <a:r>
              <a:rPr lang="en-BZ" sz="2400" b="1" i="1" dirty="0" smtClean="0">
                <a:solidFill>
                  <a:srgbClr val="0000FF"/>
                </a:solidFill>
                <a:latin typeface="Calibri" panose="020F0502020204030204"/>
              </a:rPr>
              <a:t> </a:t>
            </a:r>
            <a:r>
              <a:rPr lang="en-BZ" sz="2400" b="1" i="1" dirty="0" err="1" smtClean="0">
                <a:solidFill>
                  <a:srgbClr val="0000FF"/>
                </a:solidFill>
                <a:latin typeface="Calibri" panose="020F0502020204030204"/>
              </a:rPr>
              <a:t>ngà</a:t>
            </a:r>
            <a:endParaRPr lang="en-BZ" sz="2400" b="1" i="1" dirty="0">
              <a:solidFill>
                <a:srgbClr val="0000FF"/>
              </a:solidFill>
              <a:latin typeface="Calibri" panose="020F0502020204030204"/>
            </a:endParaRPr>
          </a:p>
        </p:txBody>
      </p:sp>
      <p:sp>
        <p:nvSpPr>
          <p:cNvPr id="3" name="Rectangle 2"/>
          <p:cNvSpPr/>
          <p:nvPr/>
        </p:nvSpPr>
        <p:spPr>
          <a:xfrm>
            <a:off x="2590803" y="2717319"/>
            <a:ext cx="1875195" cy="1446550"/>
          </a:xfrm>
          <a:prstGeom prst="rect">
            <a:avLst/>
          </a:prstGeom>
        </p:spPr>
        <p:txBody>
          <a:bodyPr wrap="square">
            <a:spAutoFit/>
          </a:bodyPr>
          <a:lstStyle/>
          <a:p>
            <a:pPr lvl="0" algn="just" defTabSz="913883"/>
            <a:r>
              <a:rPr lang="en-US" sz="2200" dirty="0" smtClean="0">
                <a:solidFill>
                  <a:srgbClr val="0000FF"/>
                </a:solidFill>
                <a:latin typeface="Times New Roman" pitchFamily="18" charset="0"/>
                <a:ea typeface="Times New Roman" pitchFamily="18" charset="0"/>
                <a:cs typeface="Times New Roman" pitchFamily="18" charset="0"/>
              </a:rPr>
              <a:t>- </a:t>
            </a:r>
            <a:r>
              <a:rPr lang="en-US" sz="2200" b="1" dirty="0" err="1" smtClean="0">
                <a:solidFill>
                  <a:srgbClr val="0000FF"/>
                </a:solidFill>
                <a:latin typeface="Times New Roman" pitchFamily="18" charset="0"/>
                <a:ea typeface="Times New Roman" pitchFamily="18" charset="0"/>
                <a:cs typeface="Times New Roman" pitchFamily="18" charset="0"/>
              </a:rPr>
              <a:t>Là</a:t>
            </a:r>
            <a:r>
              <a:rPr lang="en-US" sz="2200" b="1" dirty="0" smtClean="0">
                <a:solidFill>
                  <a:srgbClr val="0000FF"/>
                </a:solidFill>
                <a:latin typeface="Times New Roman" pitchFamily="18" charset="0"/>
                <a:ea typeface="Times New Roman" pitchFamily="18" charset="0"/>
                <a:cs typeface="Times New Roman" pitchFamily="18" charset="0"/>
              </a:rPr>
              <a:t> </a:t>
            </a:r>
            <a:r>
              <a:rPr lang="en-US" sz="2200" b="1" dirty="0" err="1" smtClean="0">
                <a:solidFill>
                  <a:srgbClr val="0000FF"/>
                </a:solidFill>
                <a:latin typeface="Times New Roman" pitchFamily="18" charset="0"/>
                <a:ea typeface="Times New Roman" pitchFamily="18" charset="0"/>
                <a:cs typeface="Times New Roman" pitchFamily="18" charset="0"/>
              </a:rPr>
              <a:t>cây</a:t>
            </a:r>
            <a:r>
              <a:rPr lang="en-US" sz="2200" b="1" dirty="0" smtClean="0">
                <a:solidFill>
                  <a:srgbClr val="0000FF"/>
                </a:solidFill>
                <a:latin typeface="Times New Roman" pitchFamily="18" charset="0"/>
                <a:ea typeface="Times New Roman" pitchFamily="18" charset="0"/>
                <a:cs typeface="Times New Roman" pitchFamily="18" charset="0"/>
              </a:rPr>
              <a:t> </a:t>
            </a:r>
            <a:r>
              <a:rPr lang="en-US" sz="2200" b="1" dirty="0" err="1">
                <a:solidFill>
                  <a:srgbClr val="0000FF"/>
                </a:solidFill>
                <a:latin typeface="Times New Roman" pitchFamily="18" charset="0"/>
                <a:ea typeface="Times New Roman" pitchFamily="18" charset="0"/>
                <a:cs typeface="Times New Roman" pitchFamily="18" charset="0"/>
              </a:rPr>
              <a:t>cầu</a:t>
            </a:r>
            <a:r>
              <a:rPr lang="en-US" sz="2200" b="1" dirty="0">
                <a:solidFill>
                  <a:srgbClr val="0000FF"/>
                </a:solidFill>
                <a:latin typeface="Times New Roman" pitchFamily="18" charset="0"/>
                <a:ea typeface="Times New Roman" pitchFamily="18" charset="0"/>
                <a:cs typeface="Times New Roman" pitchFamily="18" charset="0"/>
              </a:rPr>
              <a:t> </a:t>
            </a:r>
            <a:r>
              <a:rPr lang="en-US" sz="2200" b="1" dirty="0" err="1">
                <a:solidFill>
                  <a:srgbClr val="0000FF"/>
                </a:solidFill>
                <a:latin typeface="Times New Roman" pitchFamily="18" charset="0"/>
                <a:ea typeface="Times New Roman" pitchFamily="18" charset="0"/>
                <a:cs typeface="Times New Roman" pitchFamily="18" charset="0"/>
              </a:rPr>
              <a:t>nối</a:t>
            </a:r>
            <a:r>
              <a:rPr lang="en-US" sz="2200" b="1" dirty="0">
                <a:solidFill>
                  <a:srgbClr val="0000FF"/>
                </a:solidFill>
                <a:latin typeface="Times New Roman" pitchFamily="18" charset="0"/>
                <a:ea typeface="Times New Roman" pitchFamily="18" charset="0"/>
                <a:cs typeface="Times New Roman" pitchFamily="18" charset="0"/>
              </a:rPr>
              <a:t> </a:t>
            </a:r>
            <a:r>
              <a:rPr lang="en-US" sz="2200" b="1" dirty="0" err="1">
                <a:solidFill>
                  <a:srgbClr val="0000FF"/>
                </a:solidFill>
                <a:latin typeface="Times New Roman" pitchFamily="18" charset="0"/>
                <a:ea typeface="Times New Roman" pitchFamily="18" charset="0"/>
                <a:cs typeface="Times New Roman" pitchFamily="18" charset="0"/>
              </a:rPr>
              <a:t>tình</a:t>
            </a:r>
            <a:r>
              <a:rPr lang="en-US" sz="2200" b="1" dirty="0">
                <a:solidFill>
                  <a:srgbClr val="0000FF"/>
                </a:solidFill>
                <a:latin typeface="Times New Roman" pitchFamily="18" charset="0"/>
                <a:ea typeface="Times New Roman" pitchFamily="18" charset="0"/>
                <a:cs typeface="Times New Roman" pitchFamily="18" charset="0"/>
              </a:rPr>
              <a:t> </a:t>
            </a:r>
            <a:r>
              <a:rPr lang="en-US" sz="2200" b="1" dirty="0" err="1">
                <a:solidFill>
                  <a:srgbClr val="0000FF"/>
                </a:solidFill>
                <a:latin typeface="Times New Roman" pitchFamily="18" charset="0"/>
                <a:ea typeface="Times New Roman" pitchFamily="18" charset="0"/>
                <a:cs typeface="Times New Roman" pitchFamily="18" charset="0"/>
              </a:rPr>
              <a:t>cảm</a:t>
            </a:r>
            <a:r>
              <a:rPr lang="en-US" sz="2200" b="1" dirty="0">
                <a:solidFill>
                  <a:srgbClr val="0000FF"/>
                </a:solidFill>
                <a:latin typeface="Times New Roman" pitchFamily="18" charset="0"/>
                <a:ea typeface="Times New Roman" pitchFamily="18" charset="0"/>
                <a:cs typeface="Times New Roman" pitchFamily="18" charset="0"/>
              </a:rPr>
              <a:t> cha con </a:t>
            </a:r>
            <a:r>
              <a:rPr lang="en-US" sz="2200" b="1" dirty="0" err="1">
                <a:solidFill>
                  <a:srgbClr val="0000FF"/>
                </a:solidFill>
                <a:latin typeface="Times New Roman" pitchFamily="18" charset="0"/>
                <a:ea typeface="Times New Roman" pitchFamily="18" charset="0"/>
                <a:cs typeface="Times New Roman" pitchFamily="18" charset="0"/>
              </a:rPr>
              <a:t>anh</a:t>
            </a:r>
            <a:r>
              <a:rPr lang="en-US" sz="2200" b="1" dirty="0">
                <a:solidFill>
                  <a:srgbClr val="0000FF"/>
                </a:solidFill>
                <a:latin typeface="Times New Roman" pitchFamily="18" charset="0"/>
                <a:ea typeface="Times New Roman" pitchFamily="18" charset="0"/>
                <a:cs typeface="Times New Roman" pitchFamily="18" charset="0"/>
              </a:rPr>
              <a:t> </a:t>
            </a:r>
            <a:r>
              <a:rPr lang="en-US" sz="2200" b="1" dirty="0" err="1">
                <a:solidFill>
                  <a:srgbClr val="0000FF"/>
                </a:solidFill>
                <a:latin typeface="Times New Roman" pitchFamily="18" charset="0"/>
                <a:ea typeface="Times New Roman" pitchFamily="18" charset="0"/>
                <a:cs typeface="Times New Roman" pitchFamily="18" charset="0"/>
              </a:rPr>
              <a:t>Sáu</a:t>
            </a:r>
            <a:r>
              <a:rPr lang="en-US" sz="2200" b="1" dirty="0">
                <a:solidFill>
                  <a:srgbClr val="0000FF"/>
                </a:solidFill>
                <a:latin typeface="Times New Roman" pitchFamily="18" charset="0"/>
                <a:ea typeface="Times New Roman" pitchFamily="18" charset="0"/>
                <a:cs typeface="Times New Roman" pitchFamily="18" charset="0"/>
              </a:rPr>
              <a:t>.</a:t>
            </a:r>
          </a:p>
        </p:txBody>
      </p:sp>
      <p:grpSp>
        <p:nvGrpSpPr>
          <p:cNvPr id="40" name="Nhóm 41">
            <a:extLst>
              <a:ext uri="{FF2B5EF4-FFF2-40B4-BE49-F238E27FC236}">
                <a16:creationId xmlns:a16="http://schemas.microsoft.com/office/drawing/2014/main" xmlns="" id="{FEBEA792-1D0C-4FDD-BD0E-6C2275599473}"/>
              </a:ext>
            </a:extLst>
          </p:cNvPr>
          <p:cNvGrpSpPr/>
          <p:nvPr/>
        </p:nvGrpSpPr>
        <p:grpSpPr>
          <a:xfrm>
            <a:off x="6822964" y="528404"/>
            <a:ext cx="2427413" cy="4029924"/>
            <a:chOff x="114988" y="704538"/>
            <a:chExt cx="4047345" cy="5659034"/>
          </a:xfrm>
        </p:grpSpPr>
        <p:sp>
          <p:nvSpPr>
            <p:cNvPr id="45" name="Lục giác 1">
              <a:extLst>
                <a:ext uri="{FF2B5EF4-FFF2-40B4-BE49-F238E27FC236}">
                  <a16:creationId xmlns:a16="http://schemas.microsoft.com/office/drawing/2014/main" xmlns="" id="{09B07CD3-50C2-4BBF-AB55-2647AB1BBBEE}"/>
                </a:ext>
              </a:extLst>
            </p:cNvPr>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46" name="Hình Bầu dục 20">
              <a:extLst>
                <a:ext uri="{FF2B5EF4-FFF2-40B4-BE49-F238E27FC236}">
                  <a16:creationId xmlns:a16="http://schemas.microsoft.com/office/drawing/2014/main" xmlns="" id="{A5B7C02E-76A0-4A74-97D7-D11AE36EF63B}"/>
                </a:ext>
              </a:extLst>
            </p:cNvPr>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dirty="0">
                <a:solidFill>
                  <a:prstClr val="white"/>
                </a:solidFill>
              </a:endParaRPr>
            </a:p>
          </p:txBody>
        </p:sp>
        <p:sp>
          <p:nvSpPr>
            <p:cNvPr id="47" name="Hình tự do: Hình 7">
              <a:extLst>
                <a:ext uri="{FF2B5EF4-FFF2-40B4-BE49-F238E27FC236}">
                  <a16:creationId xmlns:a16="http://schemas.microsoft.com/office/drawing/2014/main" xmlns="" id="{5FB96CE6-D8BB-4A25-87B7-6D474A4EB5E1}"/>
                </a:ext>
              </a:extLst>
            </p:cNvPr>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black"/>
                </a:solidFill>
              </a:endParaRPr>
            </a:p>
          </p:txBody>
        </p:sp>
        <p:sp>
          <p:nvSpPr>
            <p:cNvPr id="48" name="Hình Bầu dục 13">
              <a:extLst>
                <a:ext uri="{FF2B5EF4-FFF2-40B4-BE49-F238E27FC236}">
                  <a16:creationId xmlns:a16="http://schemas.microsoft.com/office/drawing/2014/main" xmlns="" id="{A53D1ADC-CF65-430C-BE52-5E8AD3DAF2F2}"/>
                </a:ext>
              </a:extLst>
            </p:cNvPr>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49" name="Hình Bầu dục 14">
              <a:extLst>
                <a:ext uri="{FF2B5EF4-FFF2-40B4-BE49-F238E27FC236}">
                  <a16:creationId xmlns:a16="http://schemas.microsoft.com/office/drawing/2014/main" xmlns="" id="{C9119DE6-2CC8-4F30-8024-BFCA6A5D3E4F}"/>
                </a:ext>
              </a:extLst>
            </p:cNvPr>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50" name="Hình Bầu dục 15">
              <a:extLst>
                <a:ext uri="{FF2B5EF4-FFF2-40B4-BE49-F238E27FC236}">
                  <a16:creationId xmlns:a16="http://schemas.microsoft.com/office/drawing/2014/main" xmlns="" id="{0928B93D-2AFF-4C70-916F-32F3F0258E07}"/>
                </a:ext>
              </a:extLst>
            </p:cNvPr>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51" name="Hình Bầu dục 16">
              <a:extLst>
                <a:ext uri="{FF2B5EF4-FFF2-40B4-BE49-F238E27FC236}">
                  <a16:creationId xmlns:a16="http://schemas.microsoft.com/office/drawing/2014/main" xmlns="" id="{E883DE9D-8369-4B42-BA16-B532C1A42037}"/>
                </a:ext>
              </a:extLst>
            </p:cNvPr>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sp>
          <p:nvSpPr>
            <p:cNvPr id="52" name="Hình Bầu dục 17">
              <a:extLst>
                <a:ext uri="{FF2B5EF4-FFF2-40B4-BE49-F238E27FC236}">
                  <a16:creationId xmlns:a16="http://schemas.microsoft.com/office/drawing/2014/main" xmlns="" id="{22604D4F-07E2-4B25-8BD5-0ADBD8571F44}"/>
                </a:ext>
              </a:extLst>
            </p:cNvPr>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BZ" sz="1400">
                <a:solidFill>
                  <a:prstClr val="white"/>
                </a:solidFill>
              </a:endParaRPr>
            </a:p>
          </p:txBody>
        </p:sp>
      </p:grpSp>
      <p:sp>
        <p:nvSpPr>
          <p:cNvPr id="53" name="Hộp Văn bản 38">
            <a:extLst>
              <a:ext uri="{FF2B5EF4-FFF2-40B4-BE49-F238E27FC236}">
                <a16:creationId xmlns:a16="http://schemas.microsoft.com/office/drawing/2014/main" xmlns="" id="{57E78FE3-7B06-455F-B691-CC0566931282}"/>
              </a:ext>
            </a:extLst>
          </p:cNvPr>
          <p:cNvSpPr txBox="1"/>
          <p:nvPr/>
        </p:nvSpPr>
        <p:spPr>
          <a:xfrm>
            <a:off x="7171076" y="2336913"/>
            <a:ext cx="1714466" cy="1792796"/>
          </a:xfrm>
          <a:prstGeom prst="rect">
            <a:avLst/>
          </a:prstGeom>
          <a:noFill/>
        </p:spPr>
        <p:txBody>
          <a:bodyPr wrap="square" lIns="68579" tIns="34289" rIns="68579" bIns="34289" rtlCol="0">
            <a:spAutoFit/>
          </a:bodyPr>
          <a:lstStyle/>
          <a:p>
            <a:pPr algn="ctr" defTabSz="685783" fontAlgn="auto">
              <a:spcBef>
                <a:spcPts val="0"/>
              </a:spcBef>
              <a:spcAft>
                <a:spcPts val="0"/>
              </a:spcAft>
              <a:defRPr/>
            </a:pPr>
            <a:endParaRPr lang="en-BZ" sz="2400" b="1" i="1" dirty="0" smtClean="0">
              <a:solidFill>
                <a:prstClr val="black"/>
              </a:solidFill>
              <a:latin typeface="Calibri" panose="020F0502020204030204"/>
            </a:endParaRPr>
          </a:p>
          <a:p>
            <a:pPr marL="285617" lvl="0" indent="-285617" algn="just" defTabSz="913883">
              <a:buFontTx/>
              <a:buChar char="-"/>
            </a:pPr>
            <a:r>
              <a:rPr lang="en-US" sz="2200" b="1" dirty="0" err="1">
                <a:solidFill>
                  <a:srgbClr val="0000FF"/>
                </a:solidFill>
                <a:latin typeface="Times New Roman" pitchFamily="18" charset="0"/>
                <a:cs typeface="Times New Roman" pitchFamily="18" charset="0"/>
              </a:rPr>
              <a:t>Là</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biểu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tượng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cho</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tình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phụ</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tử</a:t>
            </a:r>
            <a:r>
              <a:rPr lang="en-US" sz="2200" b="1" dirty="0" smtClean="0">
                <a:solidFill>
                  <a:srgbClr val="0000FF"/>
                </a:solidFill>
                <a:latin typeface="Times New Roman" pitchFamily="18" charset="0"/>
                <a:cs typeface="Times New Roman" pitchFamily="18" charset="0"/>
              </a:rPr>
              <a:t>.</a:t>
            </a:r>
            <a:endParaRPr lang="en-US" b="1" dirty="0">
              <a:solidFill>
                <a:srgbClr val="0000FF"/>
              </a:solidFill>
            </a:endParaRPr>
          </a:p>
        </p:txBody>
      </p:sp>
    </p:spTree>
    <p:extLst>
      <p:ext uri="{BB962C8B-B14F-4D97-AF65-F5344CB8AC3E}">
        <p14:creationId xmlns:p14="http://schemas.microsoft.com/office/powerpoint/2010/main" val="122138127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P spid="3"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5143500"/>
          </a:xfrm>
          <a:prstGeom prst="rect">
            <a:avLst/>
          </a:prstGeom>
          <a:solidFill>
            <a:srgbClr val="FFCC00"/>
          </a:solidFill>
          <a:ln w="9525" algn="ctr">
            <a:solidFill>
              <a:schemeClr val="tx1"/>
            </a:solidFill>
            <a:miter lim="800000"/>
            <a:headEnd/>
            <a:tailEnd/>
          </a:ln>
        </p:spPr>
        <p:txBody>
          <a:bodyPr wrap="none" lIns="91394" tIns="45697" rIns="91394" bIns="45697" anchor="ctr"/>
          <a:lstStyle/>
          <a:p>
            <a:endParaRPr lang="en-US">
              <a:solidFill>
                <a:srgbClr val="000000"/>
              </a:solidFill>
              <a:latin typeface="Times New Roman" pitchFamily="18" charset="0"/>
            </a:endParaRPr>
          </a:p>
        </p:txBody>
      </p:sp>
      <p:sp>
        <p:nvSpPr>
          <p:cNvPr id="56323" name="AutoShape 3"/>
          <p:cNvSpPr>
            <a:spLocks noChangeArrowheads="1"/>
          </p:cNvSpPr>
          <p:nvPr/>
        </p:nvSpPr>
        <p:spPr bwMode="auto">
          <a:xfrm>
            <a:off x="0" y="79774"/>
            <a:ext cx="9144000" cy="4983956"/>
          </a:xfrm>
          <a:prstGeom prst="flowChartAlternateProcess">
            <a:avLst/>
          </a:prstGeom>
          <a:solidFill>
            <a:srgbClr val="FFFFFF"/>
          </a:solidFill>
          <a:ln w="9525" algn="ctr">
            <a:solidFill>
              <a:schemeClr val="tx1"/>
            </a:solidFill>
            <a:miter lim="800000"/>
            <a:headEnd/>
            <a:tailEnd/>
          </a:ln>
        </p:spPr>
        <p:txBody>
          <a:bodyPr wrap="none" lIns="91394" tIns="45697" rIns="91394" bIns="45697" anchor="ctr"/>
          <a:lstStyle/>
          <a:p>
            <a:pPr algn="ctr" eaLnBrk="0" hangingPunct="0"/>
            <a:endParaRPr lang="en-US">
              <a:solidFill>
                <a:srgbClr val="000000"/>
              </a:solidFill>
              <a:latin typeface="Times New Roman" pitchFamily="18" charset="0"/>
            </a:endParaRPr>
          </a:p>
        </p:txBody>
      </p:sp>
      <p:sp>
        <p:nvSpPr>
          <p:cNvPr id="56325" name="Text Box 5"/>
          <p:cNvSpPr txBox="1">
            <a:spLocks noChangeArrowheads="1"/>
          </p:cNvSpPr>
          <p:nvPr/>
        </p:nvSpPr>
        <p:spPr bwMode="auto">
          <a:xfrm>
            <a:off x="0" y="914418"/>
            <a:ext cx="9144000" cy="2554499"/>
          </a:xfrm>
          <a:prstGeom prst="rect">
            <a:avLst/>
          </a:prstGeom>
          <a:noFill/>
          <a:ln w="9525">
            <a:noFill/>
            <a:miter lim="800000"/>
            <a:headEnd/>
            <a:tailEnd/>
          </a:ln>
          <a:effectLst/>
        </p:spPr>
        <p:txBody>
          <a:bodyPr wrap="square" lIns="91394" tIns="45697" rIns="91394" bIns="45697">
            <a:spAutoFit/>
          </a:bodyPr>
          <a:lstStyle/>
          <a:p>
            <a:pPr>
              <a:spcBef>
                <a:spcPct val="50000"/>
              </a:spcBef>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72, 73: </a:t>
            </a:r>
            <a:r>
              <a:rPr lang="en-US" sz="2800" b="1" dirty="0" err="1">
                <a:solidFill>
                  <a:srgbClr val="0000FF"/>
                </a:solidFill>
                <a:latin typeface="Times New Roman" panose="02020603050405020304" pitchFamily="18" charset="0"/>
                <a:cs typeface="Times New Roman" panose="02020603050405020304" pitchFamily="18" charset="0"/>
              </a:rPr>
              <a:t>Văn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a:t>
            </a:r>
            <a:endParaRPr lang="en-US" b="1" dirty="0">
              <a:solidFill>
                <a:srgbClr val="0000FF"/>
              </a:solidFill>
              <a:latin typeface="Times New Roman" panose="02020603050405020304" pitchFamily="18" charset="0"/>
              <a:cs typeface="Times New Roman" panose="02020603050405020304" pitchFamily="18" charset="0"/>
            </a:endParaRPr>
          </a:p>
          <a:p>
            <a:pPr algn="ctr">
              <a:spcBef>
                <a:spcPct val="50000"/>
              </a:spcBef>
            </a:pP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CHIẾC LƯỢC NGÀ</a:t>
            </a:r>
          </a:p>
          <a:p>
            <a:pPr algn="ctr">
              <a:spcBef>
                <a:spcPct val="50000"/>
              </a:spcBef>
            </a:pPr>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Trích</a:t>
            </a:r>
            <a:r>
              <a:rPr lang="en-US" sz="2400" dirty="0">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err="1">
                <a:solidFill>
                  <a:srgbClr val="0000FF"/>
                </a:solidFill>
                <a:latin typeface="Times New Roman" panose="02020603050405020304" pitchFamily="18" charset="0"/>
                <a:cs typeface="Times New Roman" panose="02020603050405020304" pitchFamily="18" charset="0"/>
              </a:rPr>
              <a:t>Nguyễn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cs typeface="Times New Roman" panose="02020603050405020304" pitchFamily="18" charset="0"/>
              </a:rPr>
              <a:t> -</a:t>
            </a:r>
          </a:p>
        </p:txBody>
      </p:sp>
      <p:grpSp>
        <p:nvGrpSpPr>
          <p:cNvPr id="6" name="Group 10"/>
          <p:cNvGrpSpPr>
            <a:grpSpLocks/>
          </p:cNvGrpSpPr>
          <p:nvPr/>
        </p:nvGrpSpPr>
        <p:grpSpPr bwMode="auto">
          <a:xfrm rot="-382108">
            <a:off x="1884603" y="3529206"/>
            <a:ext cx="5680074" cy="1303333"/>
            <a:chOff x="1705" y="1466"/>
            <a:chExt cx="2772" cy="1606"/>
          </a:xfrm>
        </p:grpSpPr>
        <p:pic>
          <p:nvPicPr>
            <p:cNvPr id="7" name="Picture 5" descr="LUOC"/>
            <p:cNvPicPr>
              <a:picLocks noChangeAspect="1" noChangeArrowheads="1"/>
            </p:cNvPicPr>
            <p:nvPr/>
          </p:nvPicPr>
          <p:blipFill>
            <a:blip r:embed="rId2" cstate="print"/>
            <a:srcRect/>
            <a:stretch>
              <a:fillRect/>
            </a:stretch>
          </p:blipFill>
          <p:spPr bwMode="auto">
            <a:xfrm>
              <a:off x="1705" y="1466"/>
              <a:ext cx="2772" cy="1606"/>
            </a:xfrm>
            <a:prstGeom prst="rect">
              <a:avLst/>
            </a:prstGeom>
            <a:noFill/>
            <a:ln w="9525">
              <a:noFill/>
              <a:miter lim="800000"/>
              <a:headEnd/>
              <a:tailEnd/>
            </a:ln>
          </p:spPr>
        </p:pic>
        <p:sp>
          <p:nvSpPr>
            <p:cNvPr id="8" name="WordArt 8"/>
            <p:cNvSpPr>
              <a:spLocks noChangeArrowheads="1" noChangeShapeType="1" noTextEdit="1"/>
            </p:cNvSpPr>
            <p:nvPr/>
          </p:nvSpPr>
          <p:spPr bwMode="auto">
            <a:xfrm>
              <a:off x="1824" y="1872"/>
              <a:ext cx="1269" cy="240"/>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FF3300"/>
                    </a:solidFill>
                    <a:round/>
                    <a:headEnd/>
                    <a:tailEnd/>
                  </a:ln>
                  <a:solidFill>
                    <a:srgbClr val="000000"/>
                  </a:solidFill>
                  <a:latin typeface="Times New Roman"/>
                  <a:cs typeface="Times New Roman"/>
                </a:rPr>
                <a:t>Yêu</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nhớ</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tặng</a:t>
              </a:r>
              <a:r>
                <a:rPr lang="en-US" sz="3600" kern="10" dirty="0">
                  <a:ln w="9525">
                    <a:solidFill>
                      <a:srgbClr val="FF3300"/>
                    </a:solidFill>
                    <a:round/>
                    <a:headEnd/>
                    <a:tailEnd/>
                  </a:ln>
                  <a:solidFill>
                    <a:srgbClr val="000000"/>
                  </a:solidFill>
                  <a:latin typeface="Times New Roman"/>
                  <a:cs typeface="Times New Roman"/>
                </a:rPr>
                <a:t> Thu con </a:t>
              </a:r>
              <a:r>
                <a:rPr lang="en-US" sz="3600" kern="10" dirty="0" err="1">
                  <a:ln w="9525">
                    <a:solidFill>
                      <a:srgbClr val="FF3300"/>
                    </a:solidFill>
                    <a:round/>
                    <a:headEnd/>
                    <a:tailEnd/>
                  </a:ln>
                  <a:solidFill>
                    <a:srgbClr val="000000"/>
                  </a:solidFill>
                  <a:latin typeface="Times New Roman"/>
                  <a:cs typeface="Times New Roman"/>
                </a:rPr>
                <a:t>của</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ba</a:t>
              </a:r>
              <a:r>
                <a:rPr lang="en-US" sz="3600" kern="10" dirty="0">
                  <a:ln w="9525">
                    <a:solidFill>
                      <a:srgbClr val="FF3300"/>
                    </a:solidFill>
                    <a:round/>
                    <a:headEnd/>
                    <a:tailEnd/>
                  </a:ln>
                  <a:solidFill>
                    <a:srgbClr val="000000"/>
                  </a:solidFill>
                  <a:latin typeface="Times New Roman"/>
                  <a:cs typeface="Times New Roman"/>
                </a:rPr>
                <a:t> !</a:t>
              </a:r>
            </a:p>
          </p:txBody>
        </p:sp>
      </p:grpSp>
    </p:spTree>
    <p:extLst>
      <p:ext uri="{BB962C8B-B14F-4D97-AF65-F5344CB8AC3E}">
        <p14:creationId xmlns:p14="http://schemas.microsoft.com/office/powerpoint/2010/main" val="276785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75%"/>
          <p:cNvSpPr>
            <a:spLocks noChangeArrowheads="1"/>
          </p:cNvSpPr>
          <p:nvPr/>
        </p:nvSpPr>
        <p:spPr bwMode="auto">
          <a:xfrm>
            <a:off x="228600" y="0"/>
            <a:ext cx="8915400" cy="5143500"/>
          </a:xfrm>
          <a:prstGeom prst="rect">
            <a:avLst/>
          </a:prstGeom>
          <a:pattFill prst="pct75">
            <a:fgClr>
              <a:srgbClr val="00FFFF"/>
            </a:fgClr>
            <a:bgClr>
              <a:srgbClr val="FF3399"/>
            </a:bgClr>
          </a:patt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4099" name="AutoShape 3"/>
          <p:cNvSpPr>
            <a:spLocks noChangeArrowheads="1"/>
          </p:cNvSpPr>
          <p:nvPr/>
        </p:nvSpPr>
        <p:spPr bwMode="auto">
          <a:xfrm>
            <a:off x="1343025" y="457200"/>
            <a:ext cx="6343650" cy="4457700"/>
          </a:xfrm>
          <a:prstGeom prst="flowChartAlternateProcess">
            <a:avLst/>
          </a:prstGeom>
          <a:solidFill>
            <a:srgbClr val="FFFFFF"/>
          </a:solid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11268" name="Text Box 4"/>
          <p:cNvSpPr txBox="1">
            <a:spLocks noChangeArrowheads="1"/>
          </p:cNvSpPr>
          <p:nvPr/>
        </p:nvSpPr>
        <p:spPr bwMode="auto">
          <a:xfrm>
            <a:off x="1428750" y="914401"/>
            <a:ext cx="6172200" cy="1408076"/>
          </a:xfrm>
          <a:prstGeom prst="rect">
            <a:avLst/>
          </a:prstGeom>
          <a:noFill/>
          <a:ln w="9525">
            <a:noFill/>
            <a:miter lim="800000"/>
            <a:headEnd/>
            <a:tailEnd/>
          </a:ln>
        </p:spPr>
        <p:txBody>
          <a:bodyPr lIns="68544" tIns="34289" rIns="68544" bIns="34289">
            <a:spAutoFit/>
          </a:bodyPr>
          <a:lstStyle/>
          <a:p>
            <a:pPr algn="ctr" defTabSz="685392" fontAlgn="auto">
              <a:spcBef>
                <a:spcPts val="0"/>
              </a:spcBef>
              <a:spcAft>
                <a:spcPts val="0"/>
              </a:spcAft>
            </a:pPr>
            <a:endParaRPr lang="en-US" b="1" dirty="0">
              <a:solidFill>
                <a:srgbClr val="FF0000"/>
              </a:solidFill>
              <a:latin typeface="Times New Roman" pitchFamily="18" charset="0"/>
            </a:endParaRPr>
          </a:p>
          <a:p>
            <a:pPr algn="just" defTabSz="685392" fontAlgn="auto">
              <a:spcBef>
                <a:spcPts val="0"/>
              </a:spcBef>
              <a:spcAft>
                <a:spcPts val="0"/>
              </a:spcAft>
            </a:pPr>
            <a:endParaRPr lang="en-US" sz="500" b="1" dirty="0">
              <a:solidFill>
                <a:srgbClr val="FF0000"/>
              </a:solidFill>
              <a:latin typeface="Times New Roman" pitchFamily="18" charset="0"/>
            </a:endParaRPr>
          </a:p>
          <a:p>
            <a:pPr algn="just" defTabSz="685392" fontAlgn="auto">
              <a:spcBef>
                <a:spcPts val="0"/>
              </a:spcBef>
              <a:spcAft>
                <a:spcPts val="0"/>
              </a:spcAft>
            </a:pPr>
            <a:r>
              <a:rPr lang="en-US" sz="3600" dirty="0">
                <a:solidFill>
                  <a:prstClr val="black"/>
                </a:solidFill>
                <a:latin typeface="Times New Roman" pitchFamily="18" charset="0"/>
              </a:rPr>
              <a:t>        </a:t>
            </a:r>
            <a:r>
              <a:rPr lang="en-US" sz="2800" dirty="0" smtClean="0">
                <a:solidFill>
                  <a:prstClr val="black"/>
                </a:solidFill>
                <a:latin typeface="Times New Roman" pitchFamily="18" charset="0"/>
              </a:rPr>
              <a:t>? </a:t>
            </a:r>
            <a:r>
              <a:rPr lang="en-US" sz="2800" b="1" dirty="0" err="1" smtClean="0">
                <a:solidFill>
                  <a:srgbClr val="0000FF"/>
                </a:solidFill>
                <a:latin typeface="Times New Roman" pitchFamily="18" charset="0"/>
              </a:rPr>
              <a:t>Tóm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tắt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bản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Chiếc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lược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ngà</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Nguyên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Quang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Sáng</a:t>
            </a:r>
            <a:r>
              <a:rPr lang="en-US" sz="2800" b="1" dirty="0" smtClean="0">
                <a:solidFill>
                  <a:srgbClr val="0000FF"/>
                </a:solidFill>
                <a:latin typeface="Times New Roman" pitchFamily="18" charset="0"/>
              </a:rPr>
              <a:t> </a:t>
            </a:r>
            <a:r>
              <a:rPr lang="en-US" sz="2800" b="1" dirty="0">
                <a:solidFill>
                  <a:srgbClr val="0000FF"/>
                </a:solidFill>
                <a:latin typeface="Times New Roman" pitchFamily="18" charset="0"/>
              </a:rPr>
              <a:t>?</a:t>
            </a:r>
            <a:endParaRPr lang="en-US" sz="2800" b="1" u="sng" dirty="0">
              <a:solidFill>
                <a:srgbClr val="0000FF"/>
              </a:solidFill>
              <a:latin typeface="Times New Roman" pitchFamily="18" charset="0"/>
            </a:endParaRPr>
          </a:p>
        </p:txBody>
      </p:sp>
      <p:sp>
        <p:nvSpPr>
          <p:cNvPr id="11271" name="Text Box 7"/>
          <p:cNvSpPr txBox="1">
            <a:spLocks noChangeArrowheads="1"/>
          </p:cNvSpPr>
          <p:nvPr/>
        </p:nvSpPr>
        <p:spPr bwMode="auto">
          <a:xfrm>
            <a:off x="1485900" y="2686050"/>
            <a:ext cx="6057900" cy="931022"/>
          </a:xfrm>
          <a:prstGeom prst="rect">
            <a:avLst/>
          </a:prstGeom>
          <a:noFill/>
          <a:ln w="9525">
            <a:noFill/>
            <a:miter lim="800000"/>
            <a:headEnd/>
            <a:tailEnd/>
          </a:ln>
        </p:spPr>
        <p:txBody>
          <a:bodyPr lIns="68544" tIns="34289" rIns="68544" bIns="34289">
            <a:spAutoFit/>
          </a:bodyPr>
          <a:lstStyle/>
          <a:p>
            <a:pPr algn="just" defTabSz="685392" fontAlgn="auto">
              <a:spcBef>
                <a:spcPts val="0"/>
              </a:spcBef>
              <a:spcAft>
                <a:spcPts val="0"/>
              </a:spcAft>
            </a:pP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Nêu</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tình</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huống</a:t>
            </a:r>
            <a:r>
              <a:rPr lang="en-US" sz="2800" b="1" dirty="0" smtClean="0">
                <a:solidFill>
                  <a:srgbClr val="006600"/>
                </a:solidFill>
                <a:latin typeface="Times New Roman" pitchFamily="18" charset="0"/>
              </a:rPr>
              <a:t>, ý </a:t>
            </a:r>
            <a:r>
              <a:rPr lang="en-US" sz="2800" b="1" dirty="0" err="1" smtClean="0">
                <a:solidFill>
                  <a:srgbClr val="006600"/>
                </a:solidFill>
                <a:latin typeface="Times New Roman" pitchFamily="18" charset="0"/>
              </a:rPr>
              <a:t>nghĩa</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nhan</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đề</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của</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truyện</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ngắn</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Chiếc</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lược</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ngà</a:t>
            </a:r>
            <a:r>
              <a:rPr lang="en-US" sz="2800" b="1" dirty="0" smtClean="0">
                <a:solidFill>
                  <a:srgbClr val="006600"/>
                </a:solidFill>
                <a:latin typeface="Times New Roman" pitchFamily="18" charset="0"/>
              </a:rPr>
              <a:t>”? </a:t>
            </a:r>
            <a:endParaRPr lang="en-US" sz="2800" b="1" dirty="0">
              <a:solidFill>
                <a:srgbClr val="006600"/>
              </a:solidFill>
              <a:latin typeface="Times New Roman" pitchFamily="18" charset="0"/>
            </a:endParaRPr>
          </a:p>
        </p:txBody>
      </p:sp>
      <p:sp>
        <p:nvSpPr>
          <p:cNvPr id="11273" name="AutoShape 9"/>
          <p:cNvSpPr>
            <a:spLocks noChangeArrowheads="1"/>
          </p:cNvSpPr>
          <p:nvPr/>
        </p:nvSpPr>
        <p:spPr bwMode="auto">
          <a:xfrm>
            <a:off x="3086100" y="-57150"/>
            <a:ext cx="3086100" cy="742950"/>
          </a:xfrm>
          <a:prstGeom prst="horizontalScroll">
            <a:avLst>
              <a:gd name="adj" fmla="val 12500"/>
            </a:avLst>
          </a:prstGeom>
          <a:solidFill>
            <a:schemeClr val="accent1"/>
          </a:solidFill>
          <a:ln w="9525">
            <a:solidFill>
              <a:srgbClr val="0000FF"/>
            </a:solidFill>
            <a:round/>
            <a:headEnd/>
            <a:tailEnd/>
          </a:ln>
          <a:effectLst>
            <a:outerShdw dist="45791" dir="2021404" algn="ctr" rotWithShape="0">
              <a:schemeClr val="bg2"/>
            </a:outerShdw>
          </a:effectLst>
        </p:spPr>
        <p:txBody>
          <a:bodyPr wrap="none" lIns="68544" tIns="34289" rIns="68544" bIns="34289" anchor="ctr"/>
          <a:lstStyle/>
          <a:p>
            <a:pPr algn="ctr" defTabSz="685392" fontAlgn="auto">
              <a:spcBef>
                <a:spcPts val="0"/>
              </a:spcBef>
              <a:spcAft>
                <a:spcPts val="0"/>
              </a:spcAft>
              <a:defRPr/>
            </a:pPr>
            <a:r>
              <a:rPr lang="en-US" sz="2800" b="1" dirty="0">
                <a:solidFill>
                  <a:srgbClr val="FF3300"/>
                </a:solidFill>
                <a:latin typeface="Times New Roman"/>
              </a:rPr>
              <a:t>KIỂM TRA BÀI CŨ</a:t>
            </a:r>
          </a:p>
        </p:txBody>
      </p:sp>
      <p:sp>
        <p:nvSpPr>
          <p:cNvPr id="11274" name="Oval 10"/>
          <p:cNvSpPr>
            <a:spLocks noChangeArrowheads="1"/>
          </p:cNvSpPr>
          <p:nvPr/>
        </p:nvSpPr>
        <p:spPr bwMode="auto">
          <a:xfrm>
            <a:off x="1543050" y="800100"/>
            <a:ext cx="1771650" cy="400050"/>
          </a:xfrm>
          <a:prstGeom prst="ellipse">
            <a:avLst/>
          </a:prstGeom>
          <a:gradFill rotWithShape="1">
            <a:gsLst>
              <a:gs pos="0">
                <a:srgbClr val="FFFFCC"/>
              </a:gs>
              <a:gs pos="100000">
                <a:srgbClr val="57FFFF"/>
              </a:gs>
            </a:gsLst>
            <a:path path="shape">
              <a:fillToRect l="50000" t="50000" r="50000" b="50000"/>
            </a:path>
          </a:gradFill>
          <a:ln w="9525">
            <a:solidFill>
              <a:srgbClr val="6600FF"/>
            </a:solidFill>
            <a:round/>
            <a:headEnd/>
            <a:tailEnd/>
          </a:ln>
          <a:effectLst>
            <a:outerShdw dist="117088" dir="11551728" algn="ctr" rotWithShape="0">
              <a:srgbClr val="0000FF">
                <a:alpha val="50000"/>
              </a:srgbClr>
            </a:outerShdw>
          </a:effectLst>
        </p:spPr>
        <p:txBody>
          <a:bodyPr wrap="none" lIns="68544" tIns="34289" rIns="68544" bIns="34289" anchor="ctr"/>
          <a:lstStyle/>
          <a:p>
            <a:pPr algn="ctr" defTabSz="685392" fontAlgn="auto">
              <a:spcBef>
                <a:spcPts val="0"/>
              </a:spcBef>
              <a:spcAft>
                <a:spcPts val="0"/>
              </a:spcAft>
              <a:defRPr/>
            </a:pPr>
            <a:r>
              <a:rPr lang="en-US" sz="2400" b="1" dirty="0">
                <a:solidFill>
                  <a:srgbClr val="EA00EA"/>
                </a:solidFill>
                <a:latin typeface="Times New Roman"/>
              </a:rPr>
              <a:t>CÂU HỎI</a:t>
            </a:r>
          </a:p>
        </p:txBody>
      </p:sp>
    </p:spTree>
    <p:extLst>
      <p:ext uri="{BB962C8B-B14F-4D97-AF65-F5344CB8AC3E}">
        <p14:creationId xmlns:p14="http://schemas.microsoft.com/office/powerpoint/2010/main" val="31720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155" decel="100000"/>
                                        <p:tgtEl>
                                          <p:spTgt spid="11273"/>
                                        </p:tgtEl>
                                      </p:cBhvr>
                                    </p:animEffect>
                                    <p:animScale>
                                      <p:cBhvr>
                                        <p:cTn id="8" dur="1155" decel="100000"/>
                                        <p:tgtEl>
                                          <p:spTgt spid="11273"/>
                                        </p:tgtEl>
                                      </p:cBhvr>
                                      <p:from x="10000" y="10000"/>
                                      <p:to x="200000" y="450000"/>
                                    </p:animScale>
                                    <p:animScale>
                                      <p:cBhvr>
                                        <p:cTn id="9" dur="1845" accel="100000" fill="hold">
                                          <p:stCondLst>
                                            <p:cond delay="1155"/>
                                          </p:stCondLst>
                                        </p:cTn>
                                        <p:tgtEl>
                                          <p:spTgt spid="11273"/>
                                        </p:tgtEl>
                                      </p:cBhvr>
                                      <p:from x="200000" y="450000"/>
                                      <p:to x="100000" y="100000"/>
                                    </p:animScale>
                                    <p:set>
                                      <p:cBhvr>
                                        <p:cTn id="10" dur="1155" fill="hold"/>
                                        <p:tgtEl>
                                          <p:spTgt spid="11273"/>
                                        </p:tgtEl>
                                        <p:attrNameLst>
                                          <p:attrName>ppt_x</p:attrName>
                                        </p:attrNameLst>
                                      </p:cBhvr>
                                      <p:to>
                                        <p:strVal val="(0.5)"/>
                                      </p:to>
                                    </p:set>
                                    <p:anim from="(0.5)" to="(#ppt_x)" calcmode="lin" valueType="num">
                                      <p:cBhvr>
                                        <p:cTn id="11" dur="1845" accel="100000" fill="hold">
                                          <p:stCondLst>
                                            <p:cond delay="1155"/>
                                          </p:stCondLst>
                                        </p:cTn>
                                        <p:tgtEl>
                                          <p:spTgt spid="11273"/>
                                        </p:tgtEl>
                                        <p:attrNameLst>
                                          <p:attrName>ppt_x</p:attrName>
                                        </p:attrNameLst>
                                      </p:cBhvr>
                                    </p:anim>
                                    <p:set>
                                      <p:cBhvr>
                                        <p:cTn id="12" dur="1155" fill="hold"/>
                                        <p:tgtEl>
                                          <p:spTgt spid="11273"/>
                                        </p:tgtEl>
                                        <p:attrNameLst>
                                          <p:attrName>ppt_y</p:attrName>
                                        </p:attrNameLst>
                                      </p:cBhvr>
                                      <p:to>
                                        <p:strVal val="(#ppt_y+0.4)"/>
                                      </p:to>
                                    </p:set>
                                    <p:anim from="(#ppt_y+0.4)" to="(#ppt_y)" calcmode="lin" valueType="num">
                                      <p:cBhvr>
                                        <p:cTn id="13" dur="1845" accel="100000" fill="hold">
                                          <p:stCondLst>
                                            <p:cond delay="1155"/>
                                          </p:stCondLst>
                                        </p:cTn>
                                        <p:tgtEl>
                                          <p:spTgt spid="1127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274"/>
                                        </p:tgtEl>
                                        <p:attrNameLst>
                                          <p:attrName>style.visibility</p:attrName>
                                        </p:attrNameLst>
                                      </p:cBhvr>
                                      <p:to>
                                        <p:strVal val="visible"/>
                                      </p:to>
                                    </p:set>
                                    <p:anim by="(-#ppt_w*2)" calcmode="lin" valueType="num">
                                      <p:cBhvr rctx="PPT">
                                        <p:cTn id="18" dur="250" autoRev="1" fill="hold">
                                          <p:stCondLst>
                                            <p:cond delay="0"/>
                                          </p:stCondLst>
                                        </p:cTn>
                                        <p:tgtEl>
                                          <p:spTgt spid="11274"/>
                                        </p:tgtEl>
                                        <p:attrNameLst>
                                          <p:attrName>ppt_w</p:attrName>
                                        </p:attrNameLst>
                                      </p:cBhvr>
                                    </p:anim>
                                    <p:anim by="(#ppt_w*0.50)" calcmode="lin" valueType="num">
                                      <p:cBhvr>
                                        <p:cTn id="19" dur="250" decel="50000" autoRev="1" fill="hold">
                                          <p:stCondLst>
                                            <p:cond delay="0"/>
                                          </p:stCondLst>
                                        </p:cTn>
                                        <p:tgtEl>
                                          <p:spTgt spid="11274"/>
                                        </p:tgtEl>
                                        <p:attrNameLst>
                                          <p:attrName>ppt_x</p:attrName>
                                        </p:attrNameLst>
                                      </p:cBhvr>
                                    </p:anim>
                                    <p:anim from="(-#ppt_h/2)" to="(#ppt_y)" calcmode="lin" valueType="num">
                                      <p:cBhvr>
                                        <p:cTn id="20" dur="500" fill="hold">
                                          <p:stCondLst>
                                            <p:cond delay="0"/>
                                          </p:stCondLst>
                                        </p:cTn>
                                        <p:tgtEl>
                                          <p:spTgt spid="11274"/>
                                        </p:tgtEl>
                                        <p:attrNameLst>
                                          <p:attrName>ppt_y</p:attrName>
                                        </p:attrNameLst>
                                      </p:cBhvr>
                                    </p:anim>
                                    <p:animRot by="21600000">
                                      <p:cBhvr>
                                        <p:cTn id="21" dur="500" fill="hold">
                                          <p:stCondLst>
                                            <p:cond delay="0"/>
                                          </p:stCondLst>
                                        </p:cTn>
                                        <p:tgtEl>
                                          <p:spTgt spid="11274"/>
                                        </p:tgtEl>
                                        <p:attrNameLst>
                                          <p:attrName>r</p:attrName>
                                        </p:attrNameLst>
                                      </p:cBhvr>
                                    </p:animRot>
                                  </p:childTnLst>
                                </p:cTn>
                              </p:par>
                              <p:par>
                                <p:cTn id="22" presetID="19" presetClass="entr" presetSubtype="10" repeatCount="10000" fill="hold" grpId="1" nodeType="with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p:cTn id="24" dur="5000" fill="hold"/>
                                        <p:tgtEl>
                                          <p:spTgt spid="11274"/>
                                        </p:tgtEl>
                                        <p:attrNameLst>
                                          <p:attrName>ppt_w</p:attrName>
                                        </p:attrNameLst>
                                      </p:cBhvr>
                                      <p:tavLst>
                                        <p:tav tm="0" fmla="#ppt_w*sin(2.5*pi*$)">
                                          <p:val>
                                            <p:fltVal val="0"/>
                                          </p:val>
                                        </p:tav>
                                        <p:tav tm="100000">
                                          <p:val>
                                            <p:fltVal val="1"/>
                                          </p:val>
                                        </p:tav>
                                      </p:tavLst>
                                    </p:anim>
                                    <p:anim calcmode="lin" valueType="num">
                                      <p:cBhvr>
                                        <p:cTn id="25" dur="50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1268"/>
                                        </p:tgtEl>
                                        <p:attrNameLst>
                                          <p:attrName>style.visibility</p:attrName>
                                        </p:attrNameLst>
                                      </p:cBhvr>
                                      <p:to>
                                        <p:strVal val="visible"/>
                                      </p:to>
                                    </p:set>
                                    <p:anim calcmode="discrete" valueType="clr">
                                      <p:cBhvr override="childStyle">
                                        <p:cTn id="30"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1268"/>
                                        </p:tgtEl>
                                        <p:attrNameLst>
                                          <p:attrName>fillcolor</p:attrName>
                                        </p:attrNameLst>
                                      </p:cBhvr>
                                      <p:tavLst>
                                        <p:tav tm="0">
                                          <p:val>
                                            <p:clrVal>
                                              <a:schemeClr val="accent2"/>
                                            </p:clrVal>
                                          </p:val>
                                        </p:tav>
                                        <p:tav tm="50000">
                                          <p:val>
                                            <p:clrVal>
                                              <a:schemeClr val="hlink"/>
                                            </p:clrVal>
                                          </p:val>
                                        </p:tav>
                                      </p:tavLst>
                                    </p:anim>
                                    <p:set>
                                      <p:cBhvr>
                                        <p:cTn id="32" dur="80"/>
                                        <p:tgtEl>
                                          <p:spTgt spid="11268"/>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additive="base">
                                        <p:cTn id="37" dur="500" fill="hold"/>
                                        <p:tgtEl>
                                          <p:spTgt spid="11271"/>
                                        </p:tgtEl>
                                        <p:attrNameLst>
                                          <p:attrName>ppt_x</p:attrName>
                                        </p:attrNameLst>
                                      </p:cBhvr>
                                      <p:tavLst>
                                        <p:tav tm="0">
                                          <p:val>
                                            <p:strVal val="#ppt_x"/>
                                          </p:val>
                                        </p:tav>
                                        <p:tav tm="100000">
                                          <p:val>
                                            <p:strVal val="#ppt_x"/>
                                          </p:val>
                                        </p:tav>
                                      </p:tavLst>
                                    </p:anim>
                                    <p:anim calcmode="lin" valueType="num">
                                      <p:cBhvr additive="base">
                                        <p:cTn id="3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p:bldP spid="11273" grpId="0" animBg="1"/>
      <p:bldP spid="11274" grpId="0" animBg="1"/>
      <p:bldP spid="1127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4010" y="-2512"/>
            <a:ext cx="9144000" cy="2123612"/>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a:lnSpc>
                <a:spcPct val="150000"/>
              </a:lnSpc>
            </a:pPr>
            <a:r>
              <a:rPr lang="en-US" sz="3200" b="1" dirty="0">
                <a:solidFill>
                  <a:srgbClr val="FF0000"/>
                </a:solidFill>
                <a:latin typeface="Times New Roman" pitchFamily="18" charset="0"/>
                <a:ea typeface="Calibri" pitchFamily="34" charset="0"/>
                <a:cs typeface="Times New Roman" pitchFamily="18" charset="0"/>
              </a:rPr>
              <a:t>II. </a:t>
            </a:r>
            <a:r>
              <a:rPr lang="en-US" sz="3200" b="1" dirty="0" err="1">
                <a:solidFill>
                  <a:srgbClr val="FF0000"/>
                </a:solidFill>
                <a:latin typeface="Times New Roman" pitchFamily="18" charset="0"/>
                <a:ea typeface="Calibri" pitchFamily="34" charset="0"/>
                <a:cs typeface="Times New Roman" pitchFamily="18" charset="0"/>
              </a:rPr>
              <a:t>Tìm</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hiểu</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văn</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bản</a:t>
            </a:r>
            <a:r>
              <a:rPr lang="en-US" sz="3200" b="1" dirty="0">
                <a:solidFill>
                  <a:srgbClr val="FF0000"/>
                </a:solidFill>
                <a:latin typeface="Times New Roman" pitchFamily="18" charset="0"/>
                <a:ea typeface="Calibri" pitchFamily="34" charset="0"/>
                <a:cs typeface="Times New Roman" pitchFamily="18" charset="0"/>
              </a:rPr>
              <a:t>:</a:t>
            </a:r>
            <a:endParaRPr lang="en-US" sz="3200" dirty="0">
              <a:solidFill>
                <a:srgbClr val="FF0000"/>
              </a:solidFill>
              <a:latin typeface="Arial" pitchFamily="34" charset="0"/>
              <a:cs typeface="Arial" pitchFamily="34" charset="0"/>
            </a:endParaRPr>
          </a:p>
          <a:p>
            <a:pPr eaLnBrk="0" hangingPunct="0">
              <a:lnSpc>
                <a:spcPct val="150000"/>
              </a:lnSpc>
            </a:pPr>
            <a:r>
              <a:rPr lang="en-US" sz="2800" b="1" dirty="0">
                <a:solidFill>
                  <a:srgbClr val="FF0000"/>
                </a:solidFill>
                <a:latin typeface="Times New Roman" pitchFamily="18" charset="0"/>
                <a:ea typeface="Calibri" pitchFamily="34" charset="0"/>
                <a:cs typeface="Times New Roman" pitchFamily="18" charset="0"/>
              </a:rPr>
              <a:t>1. </a:t>
            </a:r>
            <a:r>
              <a:rPr lang="en-US" sz="2800" b="1" dirty="0" err="1">
                <a:solidFill>
                  <a:srgbClr val="FF0000"/>
                </a:solidFill>
                <a:latin typeface="Times New Roman" pitchFamily="18" charset="0"/>
                <a:ea typeface="Calibri" pitchFamily="34" charset="0"/>
                <a:cs typeface="Times New Roman" pitchFamily="18" charset="0"/>
              </a:rPr>
              <a:t>Nhân</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vật</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bé</a:t>
            </a:r>
            <a:r>
              <a:rPr lang="en-US" sz="2800" b="1" dirty="0">
                <a:solidFill>
                  <a:srgbClr val="FF0000"/>
                </a:solidFill>
                <a:latin typeface="Times New Roman" pitchFamily="18" charset="0"/>
                <a:ea typeface="Calibri" pitchFamily="34" charset="0"/>
                <a:cs typeface="Times New Roman" pitchFamily="18" charset="0"/>
              </a:rPr>
              <a:t> Thu:</a:t>
            </a:r>
          </a:p>
          <a:p>
            <a:pPr algn="just">
              <a:lnSpc>
                <a:spcPct val="150000"/>
              </a:lnSpc>
            </a:pPr>
            <a:r>
              <a:rPr lang="en-US" sz="2800" b="1" dirty="0">
                <a:solidFill>
                  <a:srgbClr val="FF0000"/>
                </a:solidFill>
                <a:latin typeface="Times New Roman" pitchFamily="18" charset="0"/>
                <a:ea typeface="Calibri" pitchFamily="34" charset="0"/>
                <a:cs typeface="Times New Roman" pitchFamily="18" charset="0"/>
              </a:rPr>
              <a:t>a. </a:t>
            </a:r>
            <a:r>
              <a:rPr lang="en-US" sz="2800" b="1" dirty="0" err="1" smtClean="0">
                <a:solidFill>
                  <a:srgbClr val="FF0000"/>
                </a:solidFill>
                <a:latin typeface="Times New Roman" pitchFamily="18" charset="0"/>
                <a:ea typeface="Calibri" pitchFamily="34" charset="0"/>
                <a:cs typeface="Times New Roman" pitchFamily="18" charset="0"/>
              </a:rPr>
              <a:t>Tâm</a:t>
            </a:r>
            <a:r>
              <a:rPr lang="en-US" sz="2800" b="1" dirty="0" smtClean="0">
                <a:solidFill>
                  <a:srgbClr val="FF0000"/>
                </a:solidFill>
                <a:latin typeface="Times New Roman" pitchFamily="18" charset="0"/>
                <a:ea typeface="Calibri" pitchFamily="34" charset="0"/>
                <a:cs typeface="Times New Roman" pitchFamily="18" charset="0"/>
              </a:rPr>
              <a:t> </a:t>
            </a:r>
            <a:r>
              <a:rPr lang="en-US" sz="2800" b="1" dirty="0" err="1" smtClean="0">
                <a:solidFill>
                  <a:srgbClr val="FF0000"/>
                </a:solidFill>
                <a:latin typeface="Times New Roman" pitchFamily="18" charset="0"/>
                <a:ea typeface="Calibri" pitchFamily="34" charset="0"/>
                <a:cs typeface="Times New Roman" pitchFamily="18" charset="0"/>
              </a:rPr>
              <a:t>trang</a:t>
            </a:r>
            <a:r>
              <a:rPr lang="en-US" sz="2800" b="1" dirty="0" smtClean="0">
                <a:solidFill>
                  <a:srgbClr val="FF0000"/>
                </a:solidFill>
                <a:latin typeface="Times New Roman" pitchFamily="18" charset="0"/>
                <a:ea typeface="Calibri" pitchFamily="34" charset="0"/>
                <a:cs typeface="Times New Roman" pitchFamily="18" charset="0"/>
              </a:rPr>
              <a:t> </a:t>
            </a:r>
            <a:r>
              <a:rPr lang="en-US" sz="2800" b="1" dirty="0" err="1" smtClean="0">
                <a:solidFill>
                  <a:srgbClr val="FF0000"/>
                </a:solidFill>
                <a:latin typeface="Times New Roman" pitchFamily="18" charset="0"/>
                <a:ea typeface="Calibri" pitchFamily="34" charset="0"/>
                <a:cs typeface="Times New Roman" pitchFamily="18" charset="0"/>
              </a:rPr>
              <a:t>bé</a:t>
            </a:r>
            <a:r>
              <a:rPr lang="en-US" sz="2800" b="1" dirty="0" smtClean="0">
                <a:solidFill>
                  <a:srgbClr val="FF0000"/>
                </a:solidFill>
                <a:latin typeface="Times New Roman" pitchFamily="18" charset="0"/>
                <a:ea typeface="Calibri" pitchFamily="34" charset="0"/>
                <a:cs typeface="Times New Roman" pitchFamily="18" charset="0"/>
              </a:rPr>
              <a:t> Thu </a:t>
            </a:r>
            <a:r>
              <a:rPr lang="en-US" sz="2800" b="1" dirty="0" err="1" smtClean="0">
                <a:solidFill>
                  <a:srgbClr val="FF0000"/>
                </a:solidFill>
                <a:latin typeface="Times New Roman" pitchFamily="18" charset="0"/>
                <a:ea typeface="Calibri" pitchFamily="34" charset="0"/>
                <a:cs typeface="Times New Roman" pitchFamily="18" charset="0"/>
              </a:rPr>
              <a:t>khi</a:t>
            </a:r>
            <a:r>
              <a:rPr lang="en-US" sz="2800" b="1" dirty="0" smtClean="0">
                <a:solidFill>
                  <a:srgbClr val="FF0000"/>
                </a:solidFill>
                <a:latin typeface="Times New Roman" pitchFamily="18" charset="0"/>
                <a:ea typeface="Calibri" pitchFamily="34" charset="0"/>
                <a:cs typeface="Times New Roman" pitchFamily="18" charset="0"/>
              </a:rPr>
              <a:t> </a:t>
            </a:r>
            <a:r>
              <a:rPr lang="en-US" sz="2800" b="1" dirty="0" err="1" smtClean="0">
                <a:solidFill>
                  <a:srgbClr val="FF0000"/>
                </a:solidFill>
                <a:latin typeface="Times New Roman" pitchFamily="18" charset="0"/>
                <a:ea typeface="Calibri" pitchFamily="34" charset="0"/>
                <a:cs typeface="Times New Roman" pitchFamily="18" charset="0"/>
              </a:rPr>
              <a:t>gặp</a:t>
            </a:r>
            <a:r>
              <a:rPr lang="en-US" sz="2800" b="1" dirty="0" smtClean="0">
                <a:solidFill>
                  <a:srgbClr val="FF0000"/>
                </a:solidFill>
                <a:latin typeface="Times New Roman" pitchFamily="18" charset="0"/>
                <a:ea typeface="Calibri" pitchFamily="34" charset="0"/>
                <a:cs typeface="Times New Roman" pitchFamily="18" charset="0"/>
              </a:rPr>
              <a:t> </a:t>
            </a:r>
            <a:r>
              <a:rPr lang="en-US" sz="2800" b="1" dirty="0" err="1" smtClean="0">
                <a:solidFill>
                  <a:srgbClr val="FF0000"/>
                </a:solidFill>
                <a:latin typeface="Times New Roman" pitchFamily="18" charset="0"/>
                <a:ea typeface="Calibri" pitchFamily="34" charset="0"/>
                <a:cs typeface="Times New Roman" pitchFamily="18" charset="0"/>
              </a:rPr>
              <a:t>ông</a:t>
            </a:r>
            <a:r>
              <a:rPr lang="en-US" sz="2800" b="1" dirty="0" smtClean="0">
                <a:solidFill>
                  <a:srgbClr val="FF0000"/>
                </a:solidFill>
                <a:latin typeface="Times New Roman" pitchFamily="18" charset="0"/>
                <a:ea typeface="Calibri" pitchFamily="34" charset="0"/>
                <a:cs typeface="Times New Roman" pitchFamily="18" charset="0"/>
              </a:rPr>
              <a:t> </a:t>
            </a:r>
            <a:r>
              <a:rPr lang="en-US" sz="2800" b="1" dirty="0" err="1" smtClean="0">
                <a:solidFill>
                  <a:srgbClr val="FF0000"/>
                </a:solidFill>
                <a:latin typeface="Times New Roman" pitchFamily="18" charset="0"/>
                <a:ea typeface="Calibri" pitchFamily="34" charset="0"/>
                <a:cs typeface="Times New Roman" pitchFamily="18" charset="0"/>
              </a:rPr>
              <a:t>Sáu</a:t>
            </a:r>
            <a:r>
              <a:rPr lang="en-US" sz="2800" b="1" dirty="0" smtClean="0">
                <a:solidFill>
                  <a:srgbClr val="FF0000"/>
                </a:solidFill>
                <a:latin typeface="Times New Roman" pitchFamily="18" charset="0"/>
                <a:ea typeface="Calibri" pitchFamily="34" charset="0"/>
                <a:cs typeface="Times New Roman" pitchFamily="18" charset="0"/>
              </a:rPr>
              <a:t>:</a:t>
            </a:r>
            <a:endParaRPr lang="en-US" sz="2000" dirty="0">
              <a:solidFill>
                <a:srgbClr val="FF0000"/>
              </a:solidFill>
              <a:latin typeface="Arial" pitchFamily="34" charset="0"/>
              <a:cs typeface="Arial" pitchFamily="34" charset="0"/>
            </a:endParaRPr>
          </a:p>
        </p:txBody>
      </p:sp>
      <p:sp>
        <p:nvSpPr>
          <p:cNvPr id="3" name="Rectangle 2"/>
          <p:cNvSpPr/>
          <p:nvPr/>
        </p:nvSpPr>
        <p:spPr>
          <a:xfrm>
            <a:off x="75160" y="2038352"/>
            <a:ext cx="9086589" cy="2031325"/>
          </a:xfrm>
          <a:prstGeom prst="rect">
            <a:avLst/>
          </a:prstGeom>
        </p:spPr>
        <p:txBody>
          <a:bodyPr wrap="square">
            <a:spAutoFit/>
          </a:bodyPr>
          <a:lstStyle/>
          <a:p>
            <a:pPr lvl="0" algn="just" eaLnBrk="0" hangingPunct="0">
              <a:lnSpc>
                <a:spcPct val="150000"/>
              </a:lnSpc>
            </a:pP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Nghe</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gọi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giật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mình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tròn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mắt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nhìn</a:t>
            </a:r>
            <a:endParaRPr lang="en-US" sz="2800" dirty="0">
              <a:solidFill>
                <a:srgbClr val="000000"/>
              </a:solidFill>
              <a:latin typeface="Arial" pitchFamily="34" charset="0"/>
              <a:cs typeface="Arial" pitchFamily="34" charset="0"/>
            </a:endParaRPr>
          </a:p>
          <a:p>
            <a:pPr lvl="0" algn="just" eaLnBrk="0" hangingPunct="0">
              <a:lnSpc>
                <a:spcPct val="150000"/>
              </a:lnSpc>
            </a:pP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Ngơ</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ngác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lạ</a:t>
            </a:r>
            <a:r>
              <a:rPr lang="en-US" sz="2800" dirty="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lùng</a:t>
            </a:r>
            <a:r>
              <a:rPr lang="en-US" sz="2800" dirty="0" smtClean="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Arial" pitchFamily="34" charset="0"/>
              <a:cs typeface="Arial" pitchFamily="34" charset="0"/>
            </a:endParaRPr>
          </a:p>
          <a:p>
            <a:pPr lvl="0" algn="just" eaLnBrk="0" hangingPunct="0">
              <a:lnSpc>
                <a:spcPct val="150000"/>
              </a:lnSpc>
            </a:pP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Vụt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chạy</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kêu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thét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lên</a:t>
            </a:r>
            <a:r>
              <a:rPr lang="en-US" sz="2800" dirty="0" smtClean="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Arial" pitchFamily="34" charset="0"/>
              <a:cs typeface="Arial" pitchFamily="34" charset="0"/>
            </a:endParaRPr>
          </a:p>
        </p:txBody>
      </p:sp>
      <p:sp>
        <p:nvSpPr>
          <p:cNvPr id="4" name="Rectangle 3"/>
          <p:cNvSpPr/>
          <p:nvPr/>
        </p:nvSpPr>
        <p:spPr>
          <a:xfrm>
            <a:off x="75185" y="3758521"/>
            <a:ext cx="9044833" cy="1384995"/>
          </a:xfrm>
          <a:prstGeom prst="rect">
            <a:avLst/>
          </a:prstGeom>
        </p:spPr>
        <p:txBody>
          <a:bodyPr wrap="square">
            <a:spAutoFit/>
          </a:bodyPr>
          <a:lstStyle/>
          <a:p>
            <a:pPr lvl="0" algn="just" eaLnBrk="0" hangingPunct="0">
              <a:lnSpc>
                <a:spcPct val="150000"/>
              </a:lnSpc>
            </a:pPr>
            <a:r>
              <a:rPr lang="en-US" sz="2800" b="1" i="1" dirty="0">
                <a:solidFill>
                  <a:srgbClr val="0000FF"/>
                </a:solidFill>
                <a:latin typeface="Times New Roman" pitchFamily="18" charset="0"/>
                <a:ea typeface="Calibri" pitchFamily="34" charset="0"/>
                <a:cs typeface="Times New Roman" pitchFamily="18" charset="0"/>
              </a:rPr>
              <a:t>-&gt; </a:t>
            </a:r>
            <a:r>
              <a:rPr lang="en-US" sz="2800" b="1" i="1" dirty="0" err="1">
                <a:solidFill>
                  <a:srgbClr val="0000FF"/>
                </a:solidFill>
                <a:latin typeface="Times New Roman" pitchFamily="18" charset="0"/>
                <a:ea typeface="Calibri" pitchFamily="34" charset="0"/>
                <a:cs typeface="Times New Roman" pitchFamily="18" charset="0"/>
              </a:rPr>
              <a:t>Thể</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hiện</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sự</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bất</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ngờ</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ngạc</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nhiên</a:t>
            </a:r>
            <a:r>
              <a:rPr lang="en-US" sz="2800" b="1" i="1" dirty="0">
                <a:solidFill>
                  <a:srgbClr val="0000FF"/>
                </a:solidFill>
                <a:latin typeface="Times New Roman" pitchFamily="18" charset="0"/>
                <a:ea typeface="Calibri" pitchFamily="34" charset="0"/>
                <a:cs typeface="Times New Roman" pitchFamily="18" charset="0"/>
              </a:rPr>
              <a:t>, lo </a:t>
            </a:r>
            <a:r>
              <a:rPr lang="en-US" sz="2800" b="1" i="1" dirty="0" err="1">
                <a:solidFill>
                  <a:srgbClr val="0000FF"/>
                </a:solidFill>
                <a:latin typeface="Times New Roman" pitchFamily="18" charset="0"/>
                <a:ea typeface="Calibri" pitchFamily="34" charset="0"/>
                <a:cs typeface="Times New Roman" pitchFamily="18" charset="0"/>
              </a:rPr>
              <a:t>lắng</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và</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a:solidFill>
                  <a:srgbClr val="0000FF"/>
                </a:solidFill>
                <a:latin typeface="Times New Roman" pitchFamily="18" charset="0"/>
                <a:ea typeface="Calibri" pitchFamily="34" charset="0"/>
                <a:cs typeface="Times New Roman" pitchFamily="18" charset="0"/>
              </a:rPr>
              <a:t>sợ</a:t>
            </a:r>
            <a:r>
              <a:rPr lang="en-US" sz="2800" b="1" i="1" dirty="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hãi</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vì</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đối</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với</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bé</a:t>
            </a:r>
            <a:r>
              <a:rPr lang="en-US" sz="2800" b="1" i="1" dirty="0" smtClean="0">
                <a:solidFill>
                  <a:srgbClr val="0000FF"/>
                </a:solidFill>
                <a:latin typeface="Times New Roman" pitchFamily="18" charset="0"/>
                <a:ea typeface="Calibri" pitchFamily="34" charset="0"/>
                <a:cs typeface="Times New Roman" pitchFamily="18" charset="0"/>
              </a:rPr>
              <a:t> Thu </a:t>
            </a:r>
            <a:r>
              <a:rPr lang="en-US" sz="2800" b="1" i="1" dirty="0" err="1" smtClean="0">
                <a:solidFill>
                  <a:srgbClr val="0000FF"/>
                </a:solidFill>
                <a:latin typeface="Times New Roman" pitchFamily="18" charset="0"/>
                <a:ea typeface="Calibri" pitchFamily="34" charset="0"/>
                <a:cs typeface="Times New Roman" pitchFamily="18" charset="0"/>
              </a:rPr>
              <a:t>ông</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Sáu</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hoàn</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toàn</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xa</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lạ</a:t>
            </a:r>
            <a:r>
              <a:rPr lang="en-US" sz="2800" b="1" i="1" dirty="0" smtClean="0">
                <a:solidFill>
                  <a:srgbClr val="0000FF"/>
                </a:solidFill>
                <a:latin typeface="Times New Roman" pitchFamily="18" charset="0"/>
                <a:ea typeface="Calibri" pitchFamily="34" charset="0"/>
                <a:cs typeface="Times New Roman" pitchFamily="18" charset="0"/>
              </a:rPr>
              <a:t>.</a:t>
            </a:r>
            <a:endParaRPr lang="en-US" sz="2800" b="1" i="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3153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4010" y="-94844"/>
            <a:ext cx="9144000" cy="2308278"/>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a:lnSpc>
                <a:spcPct val="150000"/>
              </a:lnSpc>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Thu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cha: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pt-BR" sz="3200" dirty="0" smtClean="0">
                <a:latin typeface="Times New Roman"/>
              </a:rPr>
              <a:t>ông</a:t>
            </a:r>
            <a:r>
              <a:rPr lang="pt-BR" sz="3200" dirty="0" smtClean="0">
                <a:latin typeface="Times New Roman"/>
                <a:ea typeface="Times New Roman"/>
              </a:rPr>
              <a:t> </a:t>
            </a:r>
            <a:r>
              <a:rPr lang="pt-BR" sz="3200" dirty="0">
                <a:latin typeface="Times New Roman"/>
                <a:ea typeface="Times New Roman"/>
              </a:rPr>
              <a:t>đã xa nhà 8 năm đi chiến </a:t>
            </a:r>
            <a:r>
              <a:rPr lang="pt-BR" sz="3200" dirty="0" smtClean="0">
                <a:latin typeface="Times New Roman"/>
                <a:ea typeface="Times New Roman"/>
              </a:rPr>
              <a:t>đấu, </a:t>
            </a:r>
            <a:r>
              <a:rPr lang="pt-BR" sz="3200" dirty="0">
                <a:latin typeface="Times New Roman"/>
                <a:ea typeface="Times New Roman"/>
              </a:rPr>
              <a:t>tám năm Thu không được hưởng tình yêu </a:t>
            </a:r>
            <a:r>
              <a:rPr lang="pt-BR" sz="3200" dirty="0" smtClean="0">
                <a:latin typeface="Times New Roman"/>
                <a:ea typeface="Times New Roman"/>
              </a:rPr>
              <a:t>thương của </a:t>
            </a:r>
            <a:r>
              <a:rPr lang="pt-BR" sz="3200" dirty="0">
                <a:latin typeface="Times New Roman"/>
                <a:ea typeface="Times New Roman"/>
              </a:rPr>
              <a:t>cha.</a:t>
            </a:r>
            <a:r>
              <a:rPr lang="en-US" sz="3200" dirty="0" smtClean="0">
                <a:latin typeface="Times New Roman" pitchFamily="18" charset="0"/>
                <a:cs typeface="Times New Roman" pitchFamily="18" charset="0"/>
              </a:rPr>
              <a:t> </a:t>
            </a:r>
            <a:endParaRPr lang="en-US" sz="3200" dirty="0">
              <a:latin typeface="Arial" pitchFamily="34" charset="0"/>
              <a:cs typeface="Arial" pitchFamily="34" charset="0"/>
            </a:endParaRPr>
          </a:p>
        </p:txBody>
      </p:sp>
      <p:sp>
        <p:nvSpPr>
          <p:cNvPr id="3" name="Rectangle 2"/>
          <p:cNvSpPr/>
          <p:nvPr/>
        </p:nvSpPr>
        <p:spPr>
          <a:xfrm>
            <a:off x="12557" y="2203121"/>
            <a:ext cx="9107465" cy="738664"/>
          </a:xfrm>
          <a:prstGeom prst="rect">
            <a:avLst/>
          </a:prstGeom>
        </p:spPr>
        <p:txBody>
          <a:bodyPr wrap="square">
            <a:spAutoFit/>
          </a:bodyPr>
          <a:lstStyle/>
          <a:p>
            <a:pPr algn="just" eaLnBrk="0" hangingPunct="0">
              <a:lnSpc>
                <a:spcPct val="150000"/>
              </a:lnSpc>
            </a:pPr>
            <a:r>
              <a:rPr lang="en-US" sz="2800" dirty="0" smtClean="0">
                <a:solidFill>
                  <a:srgbClr val="0000FF"/>
                </a:solidFill>
                <a:latin typeface="Times New Roman" pitchFamily="18" charset="0"/>
                <a:cs typeface="Times New Roman" pitchFamily="18" charset="0"/>
              </a:rPr>
              <a:t>-&gt;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bé</a:t>
            </a:r>
            <a:r>
              <a:rPr lang="en-US" sz="2800" dirty="0" smtClean="0">
                <a:solidFill>
                  <a:srgbClr val="0000FF"/>
                </a:solidFill>
                <a:latin typeface="Times New Roman" pitchFamily="18" charset="0"/>
                <a:cs typeface="Times New Roman" pitchFamily="18" charset="0"/>
              </a:rPr>
              <a:t> Thu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trẻ</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thơ</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4" name="Rectangle 3"/>
          <p:cNvSpPr/>
          <p:nvPr/>
        </p:nvSpPr>
        <p:spPr>
          <a:xfrm>
            <a:off x="85608" y="3029143"/>
            <a:ext cx="9044833" cy="1384995"/>
          </a:xfrm>
          <a:prstGeom prst="rect">
            <a:avLst/>
          </a:prstGeom>
        </p:spPr>
        <p:txBody>
          <a:bodyPr wrap="square">
            <a:spAutoFit/>
          </a:bodyPr>
          <a:lstStyle/>
          <a:p>
            <a:pPr algn="just" eaLnBrk="0" hangingPunct="0">
              <a:lnSpc>
                <a:spcPct val="150000"/>
              </a:lnSpc>
            </a:pPr>
            <a:r>
              <a:rPr lang="pt-BR" sz="2800" b="1" i="1" dirty="0" smtClean="0">
                <a:solidFill>
                  <a:srgbClr val="C00000"/>
                </a:solidFill>
                <a:latin typeface="Times New Roman"/>
                <a:ea typeface="Times New Roman"/>
              </a:rPr>
              <a:t>=&gt; </a:t>
            </a:r>
            <a:r>
              <a:rPr lang="pt-BR" sz="2800" b="1" i="1" dirty="0">
                <a:solidFill>
                  <a:srgbClr val="C00000"/>
                </a:solidFill>
                <a:latin typeface="Times New Roman"/>
                <a:ea typeface="Times New Roman"/>
              </a:rPr>
              <a:t>Ngây thơ, đáng thương( cha em đó mà em không nhận ra</a:t>
            </a:r>
            <a:r>
              <a:rPr lang="pt-BR" sz="2800" b="1" i="1" dirty="0" smtClean="0">
                <a:solidFill>
                  <a:srgbClr val="C00000"/>
                </a:solidFill>
                <a:latin typeface="Times New Roman"/>
                <a:ea typeface="Times New Roman"/>
              </a:rPr>
              <a:t>).</a:t>
            </a:r>
            <a:endParaRPr lang="en-US" sz="28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1276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additive="base">
                                        <p:cTn id="7" dur="500" fill="hold"/>
                                        <p:tgtEl>
                                          <p:spTgt spid="49153"/>
                                        </p:tgtEl>
                                        <p:attrNameLst>
                                          <p:attrName>ppt_x</p:attrName>
                                        </p:attrNameLst>
                                      </p:cBhvr>
                                      <p:tavLst>
                                        <p:tav tm="0">
                                          <p:val>
                                            <p:strVal val="#ppt_x"/>
                                          </p:val>
                                        </p:tav>
                                        <p:tav tm="100000">
                                          <p:val>
                                            <p:strVal val="#ppt_x"/>
                                          </p:val>
                                        </p:tav>
                                      </p:tavLst>
                                    </p:anim>
                                    <p:anim calcmode="lin" valueType="num">
                                      <p:cBhvr additive="base">
                                        <p:cTn id="8"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5143500"/>
          </a:xfrm>
          <a:prstGeom prst="rect">
            <a:avLst/>
          </a:prstGeom>
          <a:solidFill>
            <a:srgbClr val="FFCC00"/>
          </a:solidFill>
          <a:ln w="9525" algn="ctr">
            <a:solidFill>
              <a:schemeClr val="tx1"/>
            </a:solidFill>
            <a:miter lim="800000"/>
            <a:headEnd/>
            <a:tailEnd/>
          </a:ln>
        </p:spPr>
        <p:txBody>
          <a:bodyPr wrap="none" lIns="91394" tIns="45697" rIns="91394" bIns="45697" anchor="ctr"/>
          <a:lstStyle/>
          <a:p>
            <a:endParaRPr lang="en-US">
              <a:solidFill>
                <a:srgbClr val="000000"/>
              </a:solidFill>
              <a:latin typeface="Times New Roman" pitchFamily="18" charset="0"/>
            </a:endParaRPr>
          </a:p>
        </p:txBody>
      </p:sp>
      <p:sp>
        <p:nvSpPr>
          <p:cNvPr id="56323" name="AutoShape 3"/>
          <p:cNvSpPr>
            <a:spLocks noChangeArrowheads="1"/>
          </p:cNvSpPr>
          <p:nvPr/>
        </p:nvSpPr>
        <p:spPr bwMode="auto">
          <a:xfrm>
            <a:off x="0" y="79774"/>
            <a:ext cx="9144000" cy="4983956"/>
          </a:xfrm>
          <a:prstGeom prst="flowChartAlternateProcess">
            <a:avLst/>
          </a:prstGeom>
          <a:solidFill>
            <a:srgbClr val="FFFFFF"/>
          </a:solidFill>
          <a:ln w="9525" algn="ctr">
            <a:solidFill>
              <a:schemeClr val="tx1"/>
            </a:solidFill>
            <a:miter lim="800000"/>
            <a:headEnd/>
            <a:tailEnd/>
          </a:ln>
        </p:spPr>
        <p:txBody>
          <a:bodyPr wrap="none" lIns="91394" tIns="45697" rIns="91394" bIns="45697" anchor="ctr"/>
          <a:lstStyle/>
          <a:p>
            <a:pPr algn="ctr" eaLnBrk="0" hangingPunct="0"/>
            <a:endParaRPr lang="en-US">
              <a:solidFill>
                <a:srgbClr val="000000"/>
              </a:solidFill>
              <a:latin typeface="Times New Roman" pitchFamily="18" charset="0"/>
            </a:endParaRPr>
          </a:p>
        </p:txBody>
      </p:sp>
      <p:sp>
        <p:nvSpPr>
          <p:cNvPr id="56325" name="Text Box 5"/>
          <p:cNvSpPr txBox="1">
            <a:spLocks noChangeArrowheads="1"/>
          </p:cNvSpPr>
          <p:nvPr/>
        </p:nvSpPr>
        <p:spPr bwMode="auto">
          <a:xfrm>
            <a:off x="0" y="914418"/>
            <a:ext cx="9144000" cy="2554499"/>
          </a:xfrm>
          <a:prstGeom prst="rect">
            <a:avLst/>
          </a:prstGeom>
          <a:noFill/>
          <a:ln w="9525">
            <a:noFill/>
            <a:miter lim="800000"/>
            <a:headEnd/>
            <a:tailEnd/>
          </a:ln>
          <a:effectLst/>
        </p:spPr>
        <p:txBody>
          <a:bodyPr wrap="square" lIns="91394" tIns="45697" rIns="91394" bIns="45697">
            <a:spAutoFit/>
          </a:bodyPr>
          <a:lstStyle/>
          <a:p>
            <a:pPr>
              <a:spcBef>
                <a:spcPct val="50000"/>
              </a:spcBef>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71: </a:t>
            </a:r>
            <a:r>
              <a:rPr lang="en-US" sz="2800" b="1" dirty="0" err="1">
                <a:solidFill>
                  <a:srgbClr val="0000FF"/>
                </a:solidFill>
                <a:latin typeface="Times New Roman" panose="02020603050405020304" pitchFamily="18" charset="0"/>
                <a:cs typeface="Times New Roman" panose="02020603050405020304" pitchFamily="18" charset="0"/>
              </a:rPr>
              <a:t>Văn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a:t>
            </a:r>
            <a:endParaRPr lang="en-US" b="1" dirty="0">
              <a:solidFill>
                <a:srgbClr val="0000FF"/>
              </a:solidFill>
              <a:latin typeface="Times New Roman" panose="02020603050405020304" pitchFamily="18" charset="0"/>
              <a:cs typeface="Times New Roman" panose="02020603050405020304" pitchFamily="18" charset="0"/>
            </a:endParaRPr>
          </a:p>
          <a:p>
            <a:pPr algn="ctr">
              <a:spcBef>
                <a:spcPct val="50000"/>
              </a:spcBef>
            </a:pP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CHIẾC LƯỢC NGÀ</a:t>
            </a:r>
          </a:p>
          <a:p>
            <a:pPr algn="ctr">
              <a:spcBef>
                <a:spcPct val="50000"/>
              </a:spcBef>
            </a:pPr>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Trích</a:t>
            </a:r>
            <a:r>
              <a:rPr lang="en-US" sz="2400" dirty="0">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err="1">
                <a:solidFill>
                  <a:srgbClr val="0000FF"/>
                </a:solidFill>
                <a:latin typeface="Times New Roman" panose="02020603050405020304" pitchFamily="18" charset="0"/>
                <a:cs typeface="Times New Roman" panose="02020603050405020304" pitchFamily="18" charset="0"/>
              </a:rPr>
              <a:t>Nguyễn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cs typeface="Times New Roman" panose="02020603050405020304" pitchFamily="18" charset="0"/>
              </a:rPr>
              <a:t> -</a:t>
            </a:r>
          </a:p>
        </p:txBody>
      </p:sp>
      <p:grpSp>
        <p:nvGrpSpPr>
          <p:cNvPr id="6" name="Group 10"/>
          <p:cNvGrpSpPr>
            <a:grpSpLocks/>
          </p:cNvGrpSpPr>
          <p:nvPr/>
        </p:nvGrpSpPr>
        <p:grpSpPr bwMode="auto">
          <a:xfrm rot="-382108">
            <a:off x="1884603" y="3529206"/>
            <a:ext cx="5680074" cy="1303333"/>
            <a:chOff x="1705" y="1466"/>
            <a:chExt cx="2772" cy="1606"/>
          </a:xfrm>
        </p:grpSpPr>
        <p:pic>
          <p:nvPicPr>
            <p:cNvPr id="7" name="Picture 5" descr="LUOC"/>
            <p:cNvPicPr>
              <a:picLocks noChangeAspect="1" noChangeArrowheads="1"/>
            </p:cNvPicPr>
            <p:nvPr/>
          </p:nvPicPr>
          <p:blipFill>
            <a:blip r:embed="rId2" cstate="print"/>
            <a:srcRect/>
            <a:stretch>
              <a:fillRect/>
            </a:stretch>
          </p:blipFill>
          <p:spPr bwMode="auto">
            <a:xfrm>
              <a:off x="1705" y="1466"/>
              <a:ext cx="2772" cy="1606"/>
            </a:xfrm>
            <a:prstGeom prst="rect">
              <a:avLst/>
            </a:prstGeom>
            <a:noFill/>
            <a:ln w="9525">
              <a:noFill/>
              <a:miter lim="800000"/>
              <a:headEnd/>
              <a:tailEnd/>
            </a:ln>
          </p:spPr>
        </p:pic>
        <p:sp>
          <p:nvSpPr>
            <p:cNvPr id="8" name="WordArt 8"/>
            <p:cNvSpPr>
              <a:spLocks noChangeArrowheads="1" noChangeShapeType="1" noTextEdit="1"/>
            </p:cNvSpPr>
            <p:nvPr/>
          </p:nvSpPr>
          <p:spPr bwMode="auto">
            <a:xfrm>
              <a:off x="1824" y="1872"/>
              <a:ext cx="1269" cy="240"/>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FF3300"/>
                    </a:solidFill>
                    <a:round/>
                    <a:headEnd/>
                    <a:tailEnd/>
                  </a:ln>
                  <a:solidFill>
                    <a:srgbClr val="000000"/>
                  </a:solidFill>
                  <a:latin typeface="Times New Roman"/>
                  <a:cs typeface="Times New Roman"/>
                </a:rPr>
                <a:t>Yêu</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nhớ</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tặng</a:t>
              </a:r>
              <a:r>
                <a:rPr lang="en-US" sz="3600" kern="10" dirty="0">
                  <a:ln w="9525">
                    <a:solidFill>
                      <a:srgbClr val="FF3300"/>
                    </a:solidFill>
                    <a:round/>
                    <a:headEnd/>
                    <a:tailEnd/>
                  </a:ln>
                  <a:solidFill>
                    <a:srgbClr val="000000"/>
                  </a:solidFill>
                  <a:latin typeface="Times New Roman"/>
                  <a:cs typeface="Times New Roman"/>
                </a:rPr>
                <a:t> Thu con </a:t>
              </a:r>
              <a:r>
                <a:rPr lang="en-US" sz="3600" kern="10" dirty="0" err="1">
                  <a:ln w="9525">
                    <a:solidFill>
                      <a:srgbClr val="FF3300"/>
                    </a:solidFill>
                    <a:round/>
                    <a:headEnd/>
                    <a:tailEnd/>
                  </a:ln>
                  <a:solidFill>
                    <a:srgbClr val="000000"/>
                  </a:solidFill>
                  <a:latin typeface="Times New Roman"/>
                  <a:cs typeface="Times New Roman"/>
                </a:rPr>
                <a:t>của</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ba</a:t>
              </a:r>
              <a:r>
                <a:rPr lang="en-US" sz="3600" kern="10" dirty="0">
                  <a:ln w="9525">
                    <a:solidFill>
                      <a:srgbClr val="FF3300"/>
                    </a:solidFill>
                    <a:round/>
                    <a:headEnd/>
                    <a:tailEnd/>
                  </a:ln>
                  <a:solidFill>
                    <a:srgbClr val="000000"/>
                  </a:solidFill>
                  <a:latin typeface="Times New Roman"/>
                  <a:cs typeface="Times New Roman"/>
                </a:rPr>
                <a:t> !</a:t>
              </a:r>
            </a:p>
          </p:txBody>
        </p:sp>
      </p:grpSp>
    </p:spTree>
    <p:extLst>
      <p:ext uri="{BB962C8B-B14F-4D97-AF65-F5344CB8AC3E}">
        <p14:creationId xmlns:p14="http://schemas.microsoft.com/office/powerpoint/2010/main" val="274934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2964" y="15089"/>
            <a:ext cx="9144000" cy="1384948"/>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r>
              <a:rPr lang="en-US" sz="2800" b="1" dirty="0">
                <a:solidFill>
                  <a:srgbClr val="FF0000"/>
                </a:solidFill>
                <a:latin typeface="Times New Roman" pitchFamily="18" charset="0"/>
                <a:ea typeface="Calibri" pitchFamily="34" charset="0"/>
                <a:cs typeface="Times New Roman" pitchFamily="18" charset="0"/>
              </a:rPr>
              <a:t>II. </a:t>
            </a:r>
            <a:r>
              <a:rPr lang="en-US" sz="2800" b="1" dirty="0" err="1">
                <a:solidFill>
                  <a:srgbClr val="FF0000"/>
                </a:solidFill>
                <a:latin typeface="Times New Roman" pitchFamily="18" charset="0"/>
                <a:ea typeface="Calibri" pitchFamily="34" charset="0"/>
                <a:cs typeface="Times New Roman" pitchFamily="18" charset="0"/>
              </a:rPr>
              <a:t>Tìm</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hiểu</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văn</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bản</a:t>
            </a:r>
            <a:r>
              <a:rPr lang="en-US" sz="2800" b="1" dirty="0">
                <a:solidFill>
                  <a:srgbClr val="FF0000"/>
                </a:solidFill>
                <a:latin typeface="Times New Roman" pitchFamily="18" charset="0"/>
                <a:ea typeface="Calibri" pitchFamily="34" charset="0"/>
                <a:cs typeface="Times New Roman" pitchFamily="18" charset="0"/>
              </a:rPr>
              <a:t>:</a:t>
            </a:r>
            <a:endParaRPr lang="en-US" sz="2800" dirty="0">
              <a:solidFill>
                <a:srgbClr val="FF0000"/>
              </a:solidFill>
              <a:latin typeface="Arial" pitchFamily="34" charset="0"/>
              <a:cs typeface="Arial" pitchFamily="34" charset="0"/>
            </a:endParaRPr>
          </a:p>
          <a:p>
            <a:pPr eaLnBrk="0" hangingPunct="0"/>
            <a:r>
              <a:rPr lang="en-US" sz="2800" b="1" dirty="0">
                <a:solidFill>
                  <a:srgbClr val="FF0000"/>
                </a:solidFill>
                <a:latin typeface="Times New Roman" pitchFamily="18" charset="0"/>
                <a:ea typeface="Calibri" pitchFamily="34" charset="0"/>
                <a:cs typeface="Times New Roman" pitchFamily="18" charset="0"/>
              </a:rPr>
              <a:t>1. </a:t>
            </a:r>
            <a:r>
              <a:rPr lang="en-US" sz="2800" b="1" dirty="0" err="1">
                <a:solidFill>
                  <a:srgbClr val="FF0000"/>
                </a:solidFill>
                <a:latin typeface="Times New Roman" pitchFamily="18" charset="0"/>
                <a:ea typeface="Calibri" pitchFamily="34" charset="0"/>
                <a:cs typeface="Times New Roman" pitchFamily="18" charset="0"/>
              </a:rPr>
              <a:t>Nhân</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vật</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bé</a:t>
            </a:r>
            <a:r>
              <a:rPr lang="en-US" sz="2800" b="1" dirty="0">
                <a:solidFill>
                  <a:srgbClr val="FF0000"/>
                </a:solidFill>
                <a:latin typeface="Times New Roman" pitchFamily="18" charset="0"/>
                <a:ea typeface="Calibri" pitchFamily="34" charset="0"/>
                <a:cs typeface="Times New Roman" pitchFamily="18" charset="0"/>
              </a:rPr>
              <a:t> Thu</a:t>
            </a:r>
          </a:p>
          <a:p>
            <a:pPr algn="just"/>
            <a:r>
              <a:rPr lang="pt-BR" sz="2800" b="1" dirty="0" smtClean="0">
                <a:solidFill>
                  <a:srgbClr val="0000FF"/>
                </a:solidFill>
                <a:latin typeface="Times New Roman"/>
                <a:ea typeface="Times New Roman"/>
              </a:rPr>
              <a:t>b. Tâm </a:t>
            </a:r>
            <a:r>
              <a:rPr lang="pt-BR" sz="2800" b="1" dirty="0">
                <a:solidFill>
                  <a:srgbClr val="0000FF"/>
                </a:solidFill>
                <a:latin typeface="Times New Roman"/>
                <a:ea typeface="Times New Roman"/>
              </a:rPr>
              <a:t>trạng của Thu trong những ngày </a:t>
            </a:r>
            <a:r>
              <a:rPr lang="pt-BR" sz="2800" b="1" dirty="0" smtClean="0">
                <a:solidFill>
                  <a:srgbClr val="0000FF"/>
                </a:solidFill>
                <a:latin typeface="Times New Roman"/>
                <a:ea typeface="Times New Roman"/>
              </a:rPr>
              <a:t>ông </a:t>
            </a:r>
            <a:r>
              <a:rPr lang="pt-BR" sz="2800" b="1" dirty="0">
                <a:solidFill>
                  <a:srgbClr val="0000FF"/>
                </a:solidFill>
                <a:latin typeface="Times New Roman"/>
                <a:ea typeface="Times New Roman"/>
              </a:rPr>
              <a:t>Sáu ở nhà</a:t>
            </a:r>
            <a:r>
              <a:rPr lang="pt-BR" sz="2800" b="1" dirty="0" smtClean="0">
                <a:solidFill>
                  <a:srgbClr val="0000FF"/>
                </a:solidFill>
                <a:latin typeface="Times New Roman"/>
                <a:ea typeface="Times New Roman"/>
              </a:rPr>
              <a:t>:</a:t>
            </a:r>
          </a:p>
        </p:txBody>
      </p:sp>
      <p:sp>
        <p:nvSpPr>
          <p:cNvPr id="2" name="Rectangle 1"/>
          <p:cNvSpPr/>
          <p:nvPr/>
        </p:nvSpPr>
        <p:spPr>
          <a:xfrm>
            <a:off x="98120" y="1256317"/>
            <a:ext cx="9121036" cy="523220"/>
          </a:xfrm>
          <a:prstGeom prst="rect">
            <a:avLst/>
          </a:prstGeom>
        </p:spPr>
        <p:txBody>
          <a:bodyPr wrap="square">
            <a:spAutoFit/>
          </a:bodyPr>
          <a:lstStyle/>
          <a:p>
            <a:pPr lvl="0" algn="just" eaLnBrk="0" hangingPunct="0"/>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Khao</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khát</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được</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bé</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thu</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gọi</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tiếng</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ba</a:t>
            </a:r>
            <a:r>
              <a:rPr lang="en-US" sz="2800" dirty="0" smtClean="0">
                <a:solidFill>
                  <a:srgbClr val="000000"/>
                </a:solidFill>
                <a:latin typeface="Times New Roman" pitchFamily="18" charset="0"/>
                <a:ea typeface="Calibri" pitchFamily="34" charset="0"/>
                <a:cs typeface="Times New Roman" pitchFamily="18" charset="0"/>
              </a:rPr>
              <a:t>.</a:t>
            </a:r>
          </a:p>
        </p:txBody>
      </p:sp>
      <p:sp>
        <p:nvSpPr>
          <p:cNvPr id="3" name="Rectangle 2"/>
          <p:cNvSpPr/>
          <p:nvPr/>
        </p:nvSpPr>
        <p:spPr>
          <a:xfrm>
            <a:off x="65776" y="1740118"/>
            <a:ext cx="9078239" cy="2246769"/>
          </a:xfrm>
          <a:prstGeom prst="rect">
            <a:avLst/>
          </a:prstGeom>
        </p:spPr>
        <p:txBody>
          <a:bodyPr wrap="square">
            <a:spAutoFit/>
          </a:bodyPr>
          <a:lstStyle/>
          <a:p>
            <a:pPr lvl="0" algn="just" eaLnBrk="0" hangingPunct="0"/>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Luôn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xa</a:t>
            </a:r>
            <a:r>
              <a:rPr lang="en-US" sz="2800" dirty="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lnh</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trong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lúc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Sáu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tìm</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cách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vỗ</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a:t>
            </a:r>
          </a:p>
          <a:p>
            <a:pPr lvl="0" algn="just" eaLnBrk="0" hangingPunct="0"/>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Gọi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trống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với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Sáu</a:t>
            </a:r>
            <a:r>
              <a:rPr lang="en-US" sz="2800" dirty="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Arial" pitchFamily="34" charset="0"/>
              <a:cs typeface="Arial" pitchFamily="34" charset="0"/>
            </a:endParaRPr>
          </a:p>
          <a:p>
            <a:pPr lvl="0" algn="just" eaLnBrk="0" hangingPunct="0"/>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chịu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gọi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cả</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bị</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dồn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vào</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thế</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bí</a:t>
            </a:r>
            <a:r>
              <a:rPr lang="en-US" sz="2800" dirty="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Arial" pitchFamily="34" charset="0"/>
              <a:cs typeface="Arial" pitchFamily="34" charset="0"/>
            </a:endParaRPr>
          </a:p>
          <a:p>
            <a:pPr lvl="0" algn="just" eaLnBrk="0" hangingPunct="0"/>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Hất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tung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cái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trứng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cá</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Sáu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gắp</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cho</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nó</a:t>
            </a:r>
            <a:r>
              <a:rPr lang="en-US" sz="2800" dirty="0">
                <a:solidFill>
                  <a:srgbClr val="000000"/>
                </a:solidFill>
                <a:latin typeface="Times New Roman" pitchFamily="18" charset="0"/>
                <a:ea typeface="Calibri" pitchFamily="34" charset="0"/>
                <a:cs typeface="Times New Roman" pitchFamily="18" charset="0"/>
              </a:rPr>
              <a:t>. </a:t>
            </a:r>
            <a:endParaRPr lang="en-US" sz="2800" dirty="0">
              <a:solidFill>
                <a:srgbClr val="000000"/>
              </a:solidFill>
              <a:latin typeface="Arial" pitchFamily="34" charset="0"/>
              <a:cs typeface="Arial" pitchFamily="34" charset="0"/>
            </a:endParaRPr>
          </a:p>
          <a:p>
            <a:pPr lvl="0" algn="just" eaLnBrk="0" hangingPunct="0"/>
            <a:r>
              <a:rPr lang="en-US" sz="2800" dirty="0">
                <a:solidFill>
                  <a:srgbClr val="000000"/>
                </a:solidFill>
                <a:latin typeface="Arial" pitchFamily="34" charset="0"/>
                <a:ea typeface="Calibri" pitchFamily="34" charset="0"/>
                <a:cs typeface="Arial" pitchFamily="34" charset="0"/>
              </a:rPr>
              <a:t>+ </a:t>
            </a:r>
            <a:r>
              <a:rPr lang="en-US" sz="2800" dirty="0" err="1">
                <a:solidFill>
                  <a:srgbClr val="000000"/>
                </a:solidFill>
                <a:latin typeface="Times New Roman" pitchFamily="18" charset="0"/>
                <a:ea typeface="Calibri" pitchFamily="34" charset="0"/>
                <a:cs typeface="Times New Roman" pitchFamily="18" charset="0"/>
              </a:rPr>
              <a:t>Bị</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đánh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đòn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nó</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không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khóc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bỏ</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nhà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ngoại</a:t>
            </a:r>
            <a:r>
              <a:rPr lang="en-US" sz="2800" dirty="0">
                <a:solidFill>
                  <a:srgbClr val="000000"/>
                </a:solidFill>
                <a:latin typeface="Times New Roman" pitchFamily="18" charset="0"/>
                <a:ea typeface="Calibri" pitchFamily="34" charset="0"/>
                <a:cs typeface="Times New Roman" pitchFamily="18" charset="0"/>
              </a:rPr>
              <a:t>. </a:t>
            </a:r>
            <a:endParaRPr lang="en-US" sz="2800" dirty="0">
              <a:solidFill>
                <a:srgbClr val="000000"/>
              </a:solidFill>
              <a:latin typeface="Arial" pitchFamily="34" charset="0"/>
              <a:cs typeface="Arial" pitchFamily="34" charset="0"/>
            </a:endParaRPr>
          </a:p>
        </p:txBody>
      </p:sp>
      <p:sp>
        <p:nvSpPr>
          <p:cNvPr id="4" name="Rectangle 3"/>
          <p:cNvSpPr/>
          <p:nvPr/>
        </p:nvSpPr>
        <p:spPr>
          <a:xfrm>
            <a:off x="96045" y="3867166"/>
            <a:ext cx="9047967" cy="954107"/>
          </a:xfrm>
          <a:prstGeom prst="rect">
            <a:avLst/>
          </a:prstGeom>
        </p:spPr>
        <p:txBody>
          <a:bodyPr wrap="square">
            <a:spAutoFit/>
          </a:bodyPr>
          <a:lstStyle/>
          <a:p>
            <a:pPr lvl="0" algn="just" eaLnBrk="0" hangingPunct="0"/>
            <a:r>
              <a:rPr lang="en-US" sz="2800" i="1" dirty="0">
                <a:solidFill>
                  <a:srgbClr val="0000FF"/>
                </a:solidFill>
                <a:latin typeface="Times New Roman" pitchFamily="18" charset="0"/>
                <a:ea typeface="Calibri" pitchFamily="34" charset="0"/>
                <a:cs typeface="Times New Roman" pitchFamily="18" charset="0"/>
              </a:rPr>
              <a:t>-&gt; </a:t>
            </a:r>
            <a:r>
              <a:rPr lang="en-US" sz="2800" i="1" dirty="0" err="1" smtClean="0">
                <a:solidFill>
                  <a:srgbClr val="0000FF"/>
                </a:solidFill>
                <a:latin typeface="Times New Roman" pitchFamily="18" charset="0"/>
                <a:ea typeface="Calibri" pitchFamily="34" charset="0"/>
                <a:cs typeface="Times New Roman" pitchFamily="18" charset="0"/>
              </a:rPr>
              <a:t>Cự</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tuyệt</a:t>
            </a:r>
            <a:r>
              <a:rPr lang="en-US" sz="2800" i="1" dirty="0" smtClean="0">
                <a:solidFill>
                  <a:srgbClr val="0000FF"/>
                </a:solidFill>
                <a:latin typeface="Times New Roman" pitchFamily="18" charset="0"/>
                <a:ea typeface="Calibri" pitchFamily="34" charset="0"/>
                <a:cs typeface="Times New Roman" pitchFamily="18" charset="0"/>
              </a:rPr>
              <a:t>, l</a:t>
            </a:r>
            <a:r>
              <a:rPr lang="vi-VN" sz="2800" i="1" dirty="0" smtClean="0">
                <a:solidFill>
                  <a:srgbClr val="0000FF"/>
                </a:solidFill>
                <a:latin typeface="Times New Roman" pitchFamily="18" charset="0"/>
                <a:ea typeface="Calibri" pitchFamily="34" charset="0"/>
                <a:cs typeface="Times New Roman" pitchFamily="18" charset="0"/>
              </a:rPr>
              <a:t>ạnh </a:t>
            </a:r>
            <a:r>
              <a:rPr lang="vi-VN" sz="2800" i="1" dirty="0">
                <a:solidFill>
                  <a:srgbClr val="0000FF"/>
                </a:solidFill>
                <a:latin typeface="Times New Roman" pitchFamily="18" charset="0"/>
                <a:ea typeface="Calibri" pitchFamily="34" charset="0"/>
                <a:cs typeface="Times New Roman" pitchFamily="18" charset="0"/>
              </a:rPr>
              <a:t>nhạt, bướng </a:t>
            </a:r>
            <a:r>
              <a:rPr lang="vi-VN" sz="2800" i="1" dirty="0" smtClean="0">
                <a:solidFill>
                  <a:srgbClr val="0000FF"/>
                </a:solidFill>
                <a:latin typeface="Times New Roman" pitchFamily="18" charset="0"/>
                <a:ea typeface="Calibri" pitchFamily="34" charset="0"/>
                <a:cs typeface="Times New Roman" pitchFamily="18" charset="0"/>
              </a:rPr>
              <a:t>bỉnh</a:t>
            </a:r>
            <a:r>
              <a:rPr lang="en-US" sz="2800" i="1" dirty="0" smtClean="0">
                <a:solidFill>
                  <a:srgbClr val="0000FF"/>
                </a:solidFill>
                <a:latin typeface="Times New Roman" pitchFamily="18" charset="0"/>
                <a:ea typeface="Calibri" pitchFamily="34" charset="0"/>
                <a:cs typeface="Times New Roman" pitchFamily="18" charset="0"/>
              </a:rPr>
              <a:t>,</a:t>
            </a:r>
            <a:r>
              <a:rPr lang="vi-VN" sz="2800" i="1" dirty="0" smtClean="0">
                <a:solidFill>
                  <a:srgbClr val="0000FF"/>
                </a:solidFill>
                <a:latin typeface="Times New Roman" pitchFamily="18" charset="0"/>
                <a:ea typeface="Calibri" pitchFamily="34" charset="0"/>
                <a:cs typeface="Times New Roman" pitchFamily="18" charset="0"/>
              </a:rPr>
              <a:t> </a:t>
            </a:r>
            <a:r>
              <a:rPr lang="vi-VN" sz="2800" i="1" dirty="0">
                <a:solidFill>
                  <a:srgbClr val="0000FF"/>
                </a:solidFill>
                <a:latin typeface="Times New Roman" pitchFamily="18" charset="0"/>
                <a:ea typeface="Calibri" pitchFamily="34" charset="0"/>
                <a:cs typeface="Times New Roman" pitchFamily="18" charset="0"/>
              </a:rPr>
              <a:t>ương </a:t>
            </a:r>
            <a:r>
              <a:rPr lang="vi-VN" sz="2800" i="1" dirty="0" smtClean="0">
                <a:solidFill>
                  <a:srgbClr val="0000FF"/>
                </a:solidFill>
                <a:latin typeface="Times New Roman" pitchFamily="18" charset="0"/>
                <a:ea typeface="Calibri" pitchFamily="34" charset="0"/>
                <a:cs typeface="Times New Roman" pitchFamily="18" charset="0"/>
              </a:rPr>
              <a:t>ngạnh</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không</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nhận</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ông</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Sáu</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là</a:t>
            </a:r>
            <a:r>
              <a:rPr lang="en-US" sz="2800" i="1" dirty="0" smtClean="0">
                <a:solidFill>
                  <a:srgbClr val="0000FF"/>
                </a:solidFill>
                <a:latin typeface="Times New Roman" pitchFamily="18" charset="0"/>
                <a:ea typeface="Calibri" pitchFamily="34" charset="0"/>
                <a:cs typeface="Times New Roman" pitchFamily="18" charset="0"/>
              </a:rPr>
              <a:t> </a:t>
            </a:r>
            <a:r>
              <a:rPr lang="en-US" sz="2800" i="1" dirty="0" err="1" smtClean="0">
                <a:solidFill>
                  <a:srgbClr val="0000FF"/>
                </a:solidFill>
                <a:latin typeface="Times New Roman" pitchFamily="18" charset="0"/>
                <a:ea typeface="Calibri" pitchFamily="34" charset="0"/>
                <a:cs typeface="Times New Roman" pitchFamily="18" charset="0"/>
              </a:rPr>
              <a:t>ba</a:t>
            </a:r>
            <a:r>
              <a:rPr lang="en-US" sz="2800" i="1" dirty="0" smtClean="0">
                <a:solidFill>
                  <a:srgbClr val="0000FF"/>
                </a:solidFill>
                <a:latin typeface="Times New Roman" pitchFamily="18" charset="0"/>
                <a:ea typeface="Calibri" pitchFamily="34" charset="0"/>
                <a:cs typeface="Times New Roman" pitchFamily="18" charset="0"/>
              </a:rPr>
              <a:t>.</a:t>
            </a:r>
            <a:r>
              <a:rPr lang="vi-VN" sz="2800" i="1" dirty="0" smtClean="0">
                <a:solidFill>
                  <a:srgbClr val="0000FF"/>
                </a:solidFill>
                <a:latin typeface="Times New Roman" pitchFamily="18" charset="0"/>
                <a:ea typeface="Calibri" pitchFamily="34" charset="0"/>
                <a:cs typeface="Times New Roman" pitchFamily="18" charset="0"/>
              </a:rPr>
              <a:t> </a:t>
            </a:r>
            <a:endParaRPr lang="en-US" sz="2800" i="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4247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additive="base">
                                        <p:cTn id="7" dur="500" fill="hold"/>
                                        <p:tgtEl>
                                          <p:spTgt spid="49153"/>
                                        </p:tgtEl>
                                        <p:attrNameLst>
                                          <p:attrName>ppt_x</p:attrName>
                                        </p:attrNameLst>
                                      </p:cBhvr>
                                      <p:tavLst>
                                        <p:tav tm="0">
                                          <p:val>
                                            <p:strVal val="#ppt_x"/>
                                          </p:val>
                                        </p:tav>
                                        <p:tav tm="100000">
                                          <p:val>
                                            <p:strVal val="#ppt_x"/>
                                          </p:val>
                                        </p:tav>
                                      </p:tavLst>
                                    </p:anim>
                                    <p:anim calcmode="lin" valueType="num">
                                      <p:cBhvr additive="base">
                                        <p:cTn id="8"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79" y="1809766"/>
            <a:ext cx="8763000" cy="954107"/>
          </a:xfrm>
          <a:prstGeom prst="rect">
            <a:avLst/>
          </a:prstGeom>
        </p:spPr>
        <p:txBody>
          <a:bodyPr wrap="square">
            <a:spAutoFit/>
          </a:bodyPr>
          <a:lstStyle/>
          <a:p>
            <a:pPr lvl="0" algn="just" eaLnBrk="0" hangingPunct="0"/>
            <a:r>
              <a:rPr lang="en-US" sz="2800" b="1" i="1" dirty="0" smtClean="0">
                <a:solidFill>
                  <a:srgbClr val="0000FF"/>
                </a:solidFill>
                <a:latin typeface="Times New Roman" pitchFamily="18" charset="0"/>
                <a:ea typeface="Calibri" pitchFamily="34" charset="0"/>
                <a:cs typeface="Times New Roman" pitchFamily="18" charset="0"/>
              </a:rPr>
              <a:t>=&gt; T</a:t>
            </a:r>
            <a:r>
              <a:rPr lang="vi-VN" sz="2800" b="1" i="1" dirty="0">
                <a:solidFill>
                  <a:srgbClr val="0000FF"/>
                </a:solidFill>
                <a:latin typeface="Times New Roman" pitchFamily="18" charset="0"/>
                <a:ea typeface="Calibri" pitchFamily="34" charset="0"/>
                <a:cs typeface="Times New Roman" pitchFamily="18" charset="0"/>
              </a:rPr>
              <a:t>hể hiện cá tính cứng cỏi, t</a:t>
            </a:r>
            <a:r>
              <a:rPr lang="en-US" sz="2800" b="1" i="1" dirty="0">
                <a:solidFill>
                  <a:srgbClr val="0000FF"/>
                </a:solidFill>
                <a:latin typeface="Times New Roman" pitchFamily="18" charset="0"/>
                <a:ea typeface="Calibri" pitchFamily="34" charset="0"/>
                <a:cs typeface="Times New Roman" pitchFamily="18" charset="0"/>
              </a:rPr>
              <a:t>ì</a:t>
            </a:r>
            <a:r>
              <a:rPr lang="vi-VN" sz="2800" b="1" i="1" dirty="0">
                <a:solidFill>
                  <a:srgbClr val="0000FF"/>
                </a:solidFill>
                <a:latin typeface="Times New Roman" pitchFamily="18" charset="0"/>
                <a:ea typeface="Calibri" pitchFamily="34" charset="0"/>
                <a:cs typeface="Times New Roman" pitchFamily="18" charset="0"/>
              </a:rPr>
              <a:t>nh cảm chân thật, sâu </a:t>
            </a:r>
            <a:r>
              <a:rPr lang="vi-VN" sz="2800" b="1" i="1" dirty="0" smtClean="0">
                <a:solidFill>
                  <a:srgbClr val="0000FF"/>
                </a:solidFill>
                <a:latin typeface="Times New Roman" pitchFamily="18" charset="0"/>
                <a:ea typeface="Calibri" pitchFamily="34" charset="0"/>
                <a:cs typeface="Times New Roman" pitchFamily="18" charset="0"/>
              </a:rPr>
              <a:t>sắc</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mãnh</a:t>
            </a:r>
            <a:r>
              <a:rPr lang="en-US" sz="2800" b="1" i="1" dirty="0" smtClean="0">
                <a:solidFill>
                  <a:srgbClr val="0000FF"/>
                </a:solidFill>
                <a:latin typeface="Times New Roman" pitchFamily="18" charset="0"/>
                <a:ea typeface="Calibri" pitchFamily="34" charset="0"/>
                <a:cs typeface="Times New Roman" pitchFamily="18" charset="0"/>
              </a:rPr>
              <a:t> </a:t>
            </a:r>
            <a:r>
              <a:rPr lang="en-US" sz="2800" b="1" i="1" dirty="0" err="1" smtClean="0">
                <a:solidFill>
                  <a:srgbClr val="0000FF"/>
                </a:solidFill>
                <a:latin typeface="Times New Roman" pitchFamily="18" charset="0"/>
                <a:ea typeface="Calibri" pitchFamily="34" charset="0"/>
                <a:cs typeface="Times New Roman" pitchFamily="18" charset="0"/>
              </a:rPr>
              <a:t>liệt</a:t>
            </a:r>
            <a:r>
              <a:rPr lang="vi-VN" sz="2800" b="1" i="1" dirty="0" smtClean="0">
                <a:solidFill>
                  <a:srgbClr val="0000FF"/>
                </a:solidFill>
                <a:latin typeface="Times New Roman" pitchFamily="18" charset="0"/>
                <a:ea typeface="Calibri" pitchFamily="34" charset="0"/>
                <a:cs typeface="Times New Roman" pitchFamily="18" charset="0"/>
              </a:rPr>
              <a:t>.</a:t>
            </a:r>
            <a:endParaRPr lang="en-US" sz="2800" b="1" i="1" dirty="0">
              <a:solidFill>
                <a:srgbClr val="0000FF"/>
              </a:solidFill>
              <a:latin typeface="Arial" pitchFamily="34" charset="0"/>
              <a:cs typeface="Arial" pitchFamily="34" charset="0"/>
            </a:endParaRPr>
          </a:p>
        </p:txBody>
      </p:sp>
      <p:sp>
        <p:nvSpPr>
          <p:cNvPr id="6" name="Rectangle 5"/>
          <p:cNvSpPr/>
          <p:nvPr/>
        </p:nvSpPr>
        <p:spPr>
          <a:xfrm>
            <a:off x="381000" y="438166"/>
            <a:ext cx="8382000" cy="954107"/>
          </a:xfrm>
          <a:prstGeom prst="rect">
            <a:avLst/>
          </a:prstGeom>
        </p:spPr>
        <p:txBody>
          <a:bodyPr wrap="square">
            <a:spAutoFit/>
          </a:bodyPr>
          <a:lstStyle/>
          <a:p>
            <a:r>
              <a:rPr lang="pt-BR" sz="2800" dirty="0">
                <a:latin typeface="Times New Roman"/>
                <a:ea typeface="Times New Roman"/>
              </a:rPr>
              <a:t>-</a:t>
            </a:r>
            <a:r>
              <a:rPr lang="pt-BR" sz="2800" dirty="0" smtClean="0">
                <a:latin typeface="Times New Roman"/>
                <a:ea typeface="Times New Roman"/>
              </a:rPr>
              <a:t>&gt; Vì ông </a:t>
            </a:r>
            <a:r>
              <a:rPr lang="pt-BR" sz="2800" dirty="0">
                <a:latin typeface="Times New Roman"/>
                <a:ea typeface="Times New Roman"/>
              </a:rPr>
              <a:t>không giống với hình ảnh người cha trong lòng nó</a:t>
            </a:r>
            <a:r>
              <a:rPr lang="pt-BR" sz="2800" dirty="0" smtClean="0">
                <a:latin typeface="Times New Roman"/>
                <a:ea typeface="Times New Roman"/>
              </a:rPr>
              <a:t>... </a:t>
            </a:r>
            <a:r>
              <a:rPr lang="pt-BR" sz="2800" i="1" dirty="0" smtClean="0">
                <a:latin typeface="Times New Roman"/>
                <a:ea typeface="Times New Roman"/>
              </a:rPr>
              <a:t>không </a:t>
            </a:r>
            <a:r>
              <a:rPr lang="pt-BR" sz="2800" i="1" dirty="0">
                <a:latin typeface="Times New Roman"/>
                <a:ea typeface="Times New Roman"/>
              </a:rPr>
              <a:t>giống hình ba nó đã chụp với </a:t>
            </a:r>
            <a:r>
              <a:rPr lang="pt-BR" sz="2800" i="1" dirty="0" smtClean="0">
                <a:latin typeface="Times New Roman"/>
                <a:ea typeface="Times New Roman"/>
              </a:rPr>
              <a:t>má”.</a:t>
            </a:r>
            <a:endParaRPr lang="en-US" sz="2800" i="1" dirty="0"/>
          </a:p>
        </p:txBody>
      </p:sp>
      <p:sp>
        <p:nvSpPr>
          <p:cNvPr id="7" name="Rectangle 6"/>
          <p:cNvSpPr/>
          <p:nvPr/>
        </p:nvSpPr>
        <p:spPr>
          <a:xfrm>
            <a:off x="457200" y="2952766"/>
            <a:ext cx="8458200" cy="954107"/>
          </a:xfrm>
          <a:prstGeom prst="rect">
            <a:avLst/>
          </a:prstGeom>
        </p:spPr>
        <p:txBody>
          <a:bodyPr wrap="square">
            <a:spAutoFit/>
          </a:bodyPr>
          <a:lstStyle/>
          <a:p>
            <a:pPr lvl="0" algn="just" defTabSz="913883"/>
            <a:r>
              <a:rPr lang="en-US" sz="2800" b="1" i="1" dirty="0" smtClean="0">
                <a:solidFill>
                  <a:srgbClr val="FF0000"/>
                </a:solidFill>
                <a:latin typeface="Times New Roman" panose="02020603050405020304" pitchFamily="18" charset="0"/>
                <a:cs typeface="Times New Roman" panose="02020603050405020304" pitchFamily="18" charset="0"/>
              </a:rPr>
              <a:t>=&gt; </a:t>
            </a:r>
            <a:r>
              <a:rPr lang="en-US" sz="2800" b="1" i="1" dirty="0" err="1" smtClean="0">
                <a:solidFill>
                  <a:srgbClr val="FF0000"/>
                </a:solidFill>
                <a:latin typeface="Times New Roman" panose="02020603050405020304" pitchFamily="18" charset="0"/>
                <a:cs typeface="Times New Roman" panose="02020603050405020304" pitchFamily="18" charset="0"/>
              </a:rPr>
              <a:t>Nét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tính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này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khiến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này</a:t>
            </a:r>
            <a:r>
              <a:rPr lang="en-US" sz="2800" b="1" i="1" dirty="0">
                <a:solidFill>
                  <a:srgbClr val="FF0000"/>
                </a:solidFill>
                <a:latin typeface="Times New Roman" panose="02020603050405020304" pitchFamily="18" charset="0"/>
                <a:cs typeface="Times New Roman" panose="02020603050405020304" pitchFamily="18" charset="0"/>
              </a:rPr>
              <a:t> Thu </a:t>
            </a:r>
            <a:r>
              <a:rPr lang="en-US" sz="2800" b="1" i="1" dirty="0" err="1">
                <a:solidFill>
                  <a:srgbClr val="FF0000"/>
                </a:solidFill>
                <a:latin typeface="Times New Roman" panose="02020603050405020304" pitchFamily="18" charset="0"/>
                <a:cs typeface="Times New Roman" panose="02020603050405020304" pitchFamily="18" charset="0"/>
              </a:rPr>
              <a:t>trở</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cô</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thông</a:t>
            </a:r>
            <a:r>
              <a:rPr lang="en-US" sz="2800" b="1" i="1" dirty="0">
                <a:solidFill>
                  <a:srgbClr val="FF0000"/>
                </a:solidFill>
                <a:latin typeface="Times New Roman" panose="02020603050405020304" pitchFamily="18" charset="0"/>
                <a:cs typeface="Times New Roman" panose="02020603050405020304" pitchFamily="18" charset="0"/>
              </a:rPr>
              <a:t> minh,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gan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dạ</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71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088" y="94637"/>
            <a:ext cx="9144000" cy="738617"/>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defTabSz="913883">
              <a:lnSpc>
                <a:spcPct val="150000"/>
              </a:lnSpc>
            </a:pPr>
            <a:r>
              <a:rPr lang="en-US" sz="2800" b="1" dirty="0" smtClean="0">
                <a:solidFill>
                  <a:srgbClr val="FF0000"/>
                </a:solidFill>
                <a:latin typeface="Times New Roman" panose="02020603050405020304" pitchFamily="18" charset="0"/>
                <a:ea typeface="Calibri" pitchFamily="34" charset="0"/>
                <a:cs typeface="Times New Roman" pitchFamily="18" charset="0"/>
              </a:rPr>
              <a:t>c.  </a:t>
            </a:r>
            <a:r>
              <a:rPr lang="en-US" sz="2800" b="1" dirty="0" err="1" smtClean="0">
                <a:solidFill>
                  <a:srgbClr val="FF0000"/>
                </a:solidFill>
                <a:latin typeface="Times New Roman" panose="02020603050405020304" pitchFamily="18" charset="0"/>
                <a:ea typeface="Calibri" pitchFamily="34" charset="0"/>
                <a:cs typeface="Times New Roman" pitchFamily="18" charset="0"/>
              </a:rPr>
              <a:t>Tâm</a:t>
            </a:r>
            <a:r>
              <a:rPr lang="en-US" sz="2800" b="1" dirty="0" smtClean="0">
                <a:solidFill>
                  <a:srgbClr val="FF0000"/>
                </a:solidFill>
                <a:latin typeface="Times New Roman" panose="02020603050405020304" pitchFamily="18" charset="0"/>
                <a:ea typeface="Calibri" pitchFamily="34" charset="0"/>
                <a:cs typeface="Times New Roman" pitchFamily="18" charset="0"/>
              </a:rPr>
              <a:t> </a:t>
            </a:r>
            <a:r>
              <a:rPr lang="en-US" sz="2800" b="1" dirty="0" err="1" smtClean="0">
                <a:solidFill>
                  <a:srgbClr val="FF0000"/>
                </a:solidFill>
                <a:latin typeface="Times New Roman" panose="02020603050405020304" pitchFamily="18" charset="0"/>
                <a:ea typeface="Calibri" pitchFamily="34" charset="0"/>
                <a:cs typeface="Times New Roman" pitchFamily="18" charset="0"/>
              </a:rPr>
              <a:t>trạng</a:t>
            </a:r>
            <a:r>
              <a:rPr lang="en-US" sz="2800" b="1" dirty="0" smtClean="0">
                <a:solidFill>
                  <a:srgbClr val="FF0000"/>
                </a:solidFill>
                <a:latin typeface="Times New Roman" panose="02020603050405020304" pitchFamily="18" charset="0"/>
                <a:ea typeface="Calibri" pitchFamily="34" charset="0"/>
                <a:cs typeface="Times New Roman" pitchFamily="18" charset="0"/>
              </a:rPr>
              <a:t> </a:t>
            </a:r>
            <a:r>
              <a:rPr lang="en-US" sz="2800" b="1" dirty="0" err="1" smtClean="0">
                <a:solidFill>
                  <a:srgbClr val="FF0000"/>
                </a:solidFill>
                <a:latin typeface="Times New Roman" panose="02020603050405020304" pitchFamily="18" charset="0"/>
                <a:ea typeface="Calibri" pitchFamily="34" charset="0"/>
                <a:cs typeface="Times New Roman" pitchFamily="18" charset="0"/>
              </a:rPr>
              <a:t>của</a:t>
            </a:r>
            <a:r>
              <a:rPr lang="en-US" sz="2800" b="1" dirty="0" smtClean="0">
                <a:solidFill>
                  <a:srgbClr val="FF0000"/>
                </a:solidFill>
                <a:latin typeface="Times New Roman" panose="02020603050405020304"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bé</a:t>
            </a:r>
            <a:r>
              <a:rPr lang="en-US" sz="2800" b="1" dirty="0">
                <a:solidFill>
                  <a:srgbClr val="FF0000"/>
                </a:solidFill>
                <a:latin typeface="Times New Roman" pitchFamily="18" charset="0"/>
                <a:ea typeface="Calibri" pitchFamily="34" charset="0"/>
                <a:cs typeface="Times New Roman" pitchFamily="18" charset="0"/>
              </a:rPr>
              <a:t> Thu </a:t>
            </a:r>
            <a:r>
              <a:rPr lang="en-US" sz="2800" b="1" dirty="0" err="1">
                <a:solidFill>
                  <a:srgbClr val="FF0000"/>
                </a:solidFill>
                <a:latin typeface="Times New Roman" pitchFamily="18" charset="0"/>
                <a:ea typeface="Calibri" pitchFamily="34" charset="0"/>
                <a:cs typeface="Times New Roman" pitchFamily="18" charset="0"/>
              </a:rPr>
              <a:t>khi</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nhận</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ra</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ông</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Sáu</a:t>
            </a:r>
            <a:r>
              <a:rPr lang="en-US" sz="2800" b="1" dirty="0">
                <a:solidFill>
                  <a:srgbClr val="FF0000"/>
                </a:solidFill>
                <a:latin typeface="Times New Roman" pitchFamily="18" charset="0"/>
                <a:ea typeface="Calibri" pitchFamily="34" charset="0"/>
                <a:cs typeface="Times New Roman" pitchFamily="18" charset="0"/>
              </a:rPr>
              <a:t> </a:t>
            </a:r>
            <a:r>
              <a:rPr lang="en-US" sz="2800" b="1" dirty="0" err="1">
                <a:solidFill>
                  <a:srgbClr val="FF0000"/>
                </a:solidFill>
                <a:latin typeface="Times New Roman" pitchFamily="18" charset="0"/>
                <a:ea typeface="Calibri" pitchFamily="34" charset="0"/>
                <a:cs typeface="Times New Roman" pitchFamily="18" charset="0"/>
              </a:rPr>
              <a:t>là</a:t>
            </a:r>
            <a:r>
              <a:rPr lang="en-US" sz="2800" b="1" dirty="0">
                <a:solidFill>
                  <a:srgbClr val="FF0000"/>
                </a:solidFill>
                <a:latin typeface="Times New Roman" pitchFamily="18" charset="0"/>
                <a:ea typeface="Calibri" pitchFamily="34" charset="0"/>
                <a:cs typeface="Times New Roman" pitchFamily="18" charset="0"/>
              </a:rPr>
              <a:t> cha</a:t>
            </a:r>
            <a:r>
              <a:rPr lang="en-US" sz="2800" b="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794511"/>
            <a:ext cx="8991600" cy="738664"/>
          </a:xfrm>
          <a:prstGeom prst="rect">
            <a:avLst/>
          </a:prstGeom>
        </p:spPr>
        <p:txBody>
          <a:bodyPr wrap="square">
            <a:spAutoFit/>
          </a:bodyPr>
          <a:lstStyle/>
          <a:p>
            <a:pPr lvl="0" eaLnBrk="0" hangingPunct="0">
              <a:lnSpc>
                <a:spcPct val="150000"/>
              </a:lnSpc>
            </a:pPr>
            <a:r>
              <a:rPr lang="vi-VN" sz="2800" dirty="0">
                <a:solidFill>
                  <a:srgbClr val="0000FF"/>
                </a:solidFill>
                <a:latin typeface="Times New Roman" pitchFamily="18" charset="0"/>
                <a:ea typeface="Calibri" pitchFamily="34" charset="0"/>
                <a:cs typeface="Times New Roman" pitchFamily="18" charset="0"/>
              </a:rPr>
              <a:t>- Trong đêm bỏ về nhà bà </a:t>
            </a:r>
            <a:r>
              <a:rPr lang="vi-VN" sz="2800" dirty="0" smtClean="0">
                <a:solidFill>
                  <a:srgbClr val="0000FF"/>
                </a:solidFill>
                <a:latin typeface="Times New Roman" pitchFamily="18" charset="0"/>
                <a:ea typeface="Calibri" pitchFamily="34" charset="0"/>
                <a:cs typeface="Times New Roman" pitchFamily="18" charset="0"/>
              </a:rPr>
              <a:t>ngoại</a:t>
            </a:r>
            <a:r>
              <a:rPr lang="en-US" sz="2800" dirty="0">
                <a:solidFill>
                  <a:srgbClr val="0000FF"/>
                </a:solidFill>
                <a:latin typeface="Times New Roman" pitchFamily="18" charset="0"/>
                <a:ea typeface="Calibri" pitchFamily="34" charset="0"/>
                <a:cs typeface="Times New Roman" pitchFamily="18" charset="0"/>
              </a:rPr>
              <a:t>:</a:t>
            </a:r>
            <a:r>
              <a:rPr lang="vi-VN" sz="2800" dirty="0" smtClean="0">
                <a:solidFill>
                  <a:srgbClr val="0000FF"/>
                </a:solidFill>
                <a:latin typeface="Times New Roman" pitchFamily="18" charset="0"/>
                <a:ea typeface="Calibri" pitchFamily="34" charset="0"/>
                <a:cs typeface="Times New Roman" pitchFamily="18" charset="0"/>
              </a:rPr>
              <a:t> </a:t>
            </a:r>
            <a:endParaRPr lang="en-US" sz="2800" dirty="0">
              <a:solidFill>
                <a:srgbClr val="0000FF"/>
              </a:solidFill>
              <a:latin typeface="Times New Roman" pitchFamily="18" charset="0"/>
              <a:ea typeface="Calibri" pitchFamily="34" charset="0"/>
              <a:cs typeface="Times New Roman" pitchFamily="18" charset="0"/>
            </a:endParaRPr>
          </a:p>
        </p:txBody>
      </p:sp>
      <p:sp>
        <p:nvSpPr>
          <p:cNvPr id="3" name="Rectangle 2"/>
          <p:cNvSpPr/>
          <p:nvPr/>
        </p:nvSpPr>
        <p:spPr>
          <a:xfrm>
            <a:off x="75156" y="1484683"/>
            <a:ext cx="8989512" cy="2677656"/>
          </a:xfrm>
          <a:prstGeom prst="rect">
            <a:avLst/>
          </a:prstGeom>
        </p:spPr>
        <p:txBody>
          <a:bodyPr wrap="square">
            <a:spAutoFit/>
          </a:bodyPr>
          <a:lstStyle/>
          <a:p>
            <a:pPr lvl="0" eaLnBrk="0" hangingPunct="0">
              <a:lnSpc>
                <a:spcPct val="150000"/>
              </a:lnSpc>
            </a:pPr>
            <a:r>
              <a:rPr lang="en-US" sz="2800" dirty="0">
                <a:solidFill>
                  <a:srgbClr val="000000"/>
                </a:solidFill>
                <a:latin typeface="Times New Roman" pitchFamily="18" charset="0"/>
                <a:ea typeface="Calibri" pitchFamily="34" charset="0"/>
                <a:cs typeface="Times New Roman" pitchFamily="18" charset="0"/>
              </a:rPr>
              <a:t>+ </a:t>
            </a:r>
            <a:r>
              <a:rPr lang="vi-VN" sz="2800" dirty="0">
                <a:solidFill>
                  <a:srgbClr val="000000"/>
                </a:solidFill>
                <a:latin typeface="Times New Roman" pitchFamily="18" charset="0"/>
                <a:ea typeface="Calibri" pitchFamily="34" charset="0"/>
                <a:cs typeface="Times New Roman" pitchFamily="18" charset="0"/>
              </a:rPr>
              <a:t>Thu được bà giải thích về vết thẹo làm thay đổi khuôn mặt ba nó</a:t>
            </a:r>
            <a:r>
              <a:rPr lang="en-US" sz="2800" dirty="0">
                <a:solidFill>
                  <a:srgbClr val="000000"/>
                </a:solidFill>
                <a:latin typeface="Times New Roman" pitchFamily="18" charset="0"/>
                <a:ea typeface="Calibri" pitchFamily="34" charset="0"/>
                <a:cs typeface="Times New Roman" pitchFamily="18" charset="0"/>
              </a:rPr>
              <a:t>.</a:t>
            </a:r>
          </a:p>
          <a:p>
            <a:pPr lvl="0" eaLnBrk="0" hangingPunct="0">
              <a:lnSpc>
                <a:spcPct val="150000"/>
              </a:lnSpc>
            </a:pPr>
            <a:r>
              <a:rPr lang="en-US" sz="2800" dirty="0">
                <a:solidFill>
                  <a:srgbClr val="000000"/>
                </a:solidFill>
                <a:latin typeface="Times New Roman" pitchFamily="18" charset="0"/>
                <a:ea typeface="Calibri" pitchFamily="34" charset="0"/>
                <a:cs typeface="Times New Roman" pitchFamily="18" charset="0"/>
              </a:rPr>
              <a:t>+ N</a:t>
            </a:r>
            <a:r>
              <a:rPr lang="vi-VN" sz="2800" dirty="0">
                <a:solidFill>
                  <a:srgbClr val="000000"/>
                </a:solidFill>
                <a:latin typeface="Times New Roman" pitchFamily="18" charset="0"/>
                <a:ea typeface="Calibri" pitchFamily="34" charset="0"/>
                <a:cs typeface="Times New Roman" pitchFamily="18" charset="0"/>
              </a:rPr>
              <a:t>ghe bà kể chuyện, nó nằm im, lăn lộn và thỉnh thoảng thở dài như người lớn”</a:t>
            </a:r>
            <a:r>
              <a:rPr lang="en-US" sz="2800" dirty="0">
                <a:solidFill>
                  <a:srgbClr val="000000"/>
                </a:solidFill>
                <a:latin typeface="Times New Roman" pitchFamily="18" charset="0"/>
                <a:ea typeface="Calibri" pitchFamily="34" charset="0"/>
                <a:cs typeface="Times New Roman" pitchFamily="18" charset="0"/>
              </a:rPr>
              <a:t>.</a:t>
            </a:r>
            <a:r>
              <a:rPr lang="vi-VN" sz="2800" dirty="0">
                <a:solidFill>
                  <a:srgbClr val="000000"/>
                </a:solidFill>
                <a:latin typeface="Times New Roman" pitchFamily="18" charset="0"/>
                <a:ea typeface="Calibri" pitchFamily="34"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a:t>
            </a:r>
            <a:r>
              <a:rPr lang="vi-VN" sz="2800" dirty="0">
                <a:solidFill>
                  <a:srgbClr val="000000"/>
                </a:solidFill>
                <a:latin typeface="Times New Roman" pitchFamily="18" charset="0"/>
                <a:ea typeface="Calibri" pitchFamily="34" charset="0"/>
                <a:cs typeface="Times New Roman" pitchFamily="18" charset="0"/>
              </a:rPr>
              <a:t>nghi ngờ được giải tỏa</a:t>
            </a:r>
            <a:r>
              <a:rPr lang="en-US" sz="2800" dirty="0">
                <a:solidFill>
                  <a:srgbClr val="000000"/>
                </a:solidFill>
                <a:latin typeface="Times New Roman" pitchFamily="18" charset="0"/>
                <a:ea typeface="Calibri" pitchFamily="34" charset="0"/>
                <a:cs typeface="Times New Roman" pitchFamily="18" charset="0"/>
              </a:rPr>
              <a:t>)</a:t>
            </a:r>
            <a:r>
              <a:rPr lang="vi-VN" sz="2800" dirty="0">
                <a:solidFill>
                  <a:srgbClr val="000000"/>
                </a:solidFill>
                <a:latin typeface="Times New Roman" pitchFamily="18" charset="0"/>
                <a:ea typeface="Calibri" pitchFamily="34" charset="0"/>
                <a:cs typeface="Times New Roman" pitchFamily="18" charset="0"/>
              </a:rPr>
              <a:t> </a:t>
            </a:r>
            <a:endParaRPr lang="en-US" sz="2800" dirty="0">
              <a:solidFill>
                <a:srgbClr val="000000"/>
              </a:solidFill>
              <a:latin typeface="Times New Roman" pitchFamily="18" charset="0"/>
              <a:ea typeface="Calibri" pitchFamily="34" charset="0"/>
              <a:cs typeface="Times New Roman" pitchFamily="18" charset="0"/>
            </a:endParaRPr>
          </a:p>
        </p:txBody>
      </p:sp>
      <p:sp>
        <p:nvSpPr>
          <p:cNvPr id="4" name="Rectangle 3"/>
          <p:cNvSpPr/>
          <p:nvPr/>
        </p:nvSpPr>
        <p:spPr>
          <a:xfrm>
            <a:off x="304806" y="4172703"/>
            <a:ext cx="3139001" cy="738664"/>
          </a:xfrm>
          <a:prstGeom prst="rect">
            <a:avLst/>
          </a:prstGeom>
        </p:spPr>
        <p:txBody>
          <a:bodyPr wrap="none">
            <a:spAutoFit/>
          </a:bodyPr>
          <a:lstStyle/>
          <a:p>
            <a:pPr lvl="0" eaLnBrk="0" hangingPunct="0">
              <a:lnSpc>
                <a:spcPct val="150000"/>
              </a:lnSpc>
            </a:pPr>
            <a:r>
              <a:rPr lang="vi-VN" sz="2800" b="1" dirty="0">
                <a:solidFill>
                  <a:srgbClr val="0000FF"/>
                </a:solidFill>
                <a:latin typeface="Times New Roman" pitchFamily="18" charset="0"/>
                <a:ea typeface="Calibri" pitchFamily="34" charset="0"/>
                <a:cs typeface="Times New Roman" pitchFamily="18" charset="0"/>
              </a:rPr>
              <a:t>→ </a:t>
            </a:r>
            <a:r>
              <a:rPr lang="en-US" sz="2800" b="1" dirty="0">
                <a:solidFill>
                  <a:srgbClr val="0000FF"/>
                </a:solidFill>
                <a:latin typeface="Times New Roman" pitchFamily="18" charset="0"/>
                <a:ea typeface="Calibri" pitchFamily="34" charset="0"/>
                <a:cs typeface="Times New Roman" pitchFamily="18" charset="0"/>
              </a:rPr>
              <a:t>Â</a:t>
            </a:r>
            <a:r>
              <a:rPr lang="vi-VN" sz="2800" b="1" dirty="0">
                <a:solidFill>
                  <a:srgbClr val="0000FF"/>
                </a:solidFill>
                <a:latin typeface="Times New Roman" pitchFamily="18" charset="0"/>
                <a:ea typeface="Calibri" pitchFamily="34" charset="0"/>
                <a:cs typeface="Times New Roman" pitchFamily="18" charset="0"/>
              </a:rPr>
              <a:t>n hận, hối tiếc.</a:t>
            </a:r>
            <a:endParaRPr lang="en-US" sz="2800" b="1" dirty="0">
              <a:solidFill>
                <a:srgbClr val="0000FF"/>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additive="base">
                                        <p:cTn id="7" dur="500" fill="hold"/>
                                        <p:tgtEl>
                                          <p:spTgt spid="51201"/>
                                        </p:tgtEl>
                                        <p:attrNameLst>
                                          <p:attrName>ppt_x</p:attrName>
                                        </p:attrNameLst>
                                      </p:cBhvr>
                                      <p:tavLst>
                                        <p:tav tm="0">
                                          <p:val>
                                            <p:strVal val="#ppt_x"/>
                                          </p:val>
                                        </p:tav>
                                        <p:tav tm="100000">
                                          <p:val>
                                            <p:strVal val="#ppt_x"/>
                                          </p:val>
                                        </p:tav>
                                      </p:tavLst>
                                    </p:anim>
                                    <p:anim calcmode="lin" valueType="num">
                                      <p:cBhvr additive="base">
                                        <p:cTn id="8" dur="500" fill="hold"/>
                                        <p:tgtEl>
                                          <p:spTgt spid="512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9" y="200054"/>
            <a:ext cx="9144000" cy="461618"/>
          </a:xfrm>
          <a:prstGeom prst="rect">
            <a:avLst/>
          </a:prstGeom>
        </p:spPr>
        <p:txBody>
          <a:bodyPr wrap="square" lIns="91394" tIns="45697" rIns="91394" bIns="45697">
            <a:spAutoFit/>
          </a:bodyPr>
          <a:lstStyle/>
          <a:p>
            <a:pPr algn="just" eaLnBrk="0" hangingPunct="0"/>
            <a:r>
              <a:rPr lang="en-US" sz="2400" b="1" dirty="0">
                <a:solidFill>
                  <a:srgbClr val="0000FF"/>
                </a:solidFill>
                <a:latin typeface="Times New Roman" pitchFamily="18" charset="0"/>
                <a:ea typeface="Calibri" pitchFamily="34" charset="0"/>
                <a:cs typeface="Times New Roman" pitchFamily="18" charset="0"/>
              </a:rPr>
              <a:t>- </a:t>
            </a:r>
            <a:r>
              <a:rPr lang="en-US" sz="2400" b="1" dirty="0" err="1">
                <a:solidFill>
                  <a:srgbClr val="0000FF"/>
                </a:solidFill>
                <a:latin typeface="Times New Roman" pitchFamily="18" charset="0"/>
                <a:ea typeface="Calibri" pitchFamily="34" charset="0"/>
                <a:cs typeface="Times New Roman" pitchFamily="18" charset="0"/>
              </a:rPr>
              <a:t>Trong</a:t>
            </a:r>
            <a:r>
              <a:rPr lang="en-US" sz="2400" b="1" dirty="0">
                <a:solidFill>
                  <a:srgbClr val="0000FF"/>
                </a:solidFill>
                <a:latin typeface="Times New Roman" pitchFamily="18" charset="0"/>
                <a:ea typeface="Calibri" pitchFamily="34" charset="0"/>
                <a:cs typeface="Times New Roman" pitchFamily="18" charset="0"/>
              </a:rPr>
              <a:t> </a:t>
            </a:r>
            <a:r>
              <a:rPr lang="en-US" sz="2400" b="1" dirty="0" err="1">
                <a:solidFill>
                  <a:srgbClr val="0000FF"/>
                </a:solidFill>
                <a:latin typeface="Times New Roman" pitchFamily="18" charset="0"/>
                <a:ea typeface="Calibri" pitchFamily="34" charset="0"/>
                <a:cs typeface="Times New Roman" pitchFamily="18" charset="0"/>
              </a:rPr>
              <a:t>giờ</a:t>
            </a:r>
            <a:r>
              <a:rPr lang="en-US" sz="2400" b="1" dirty="0">
                <a:solidFill>
                  <a:srgbClr val="0000FF"/>
                </a:solidFill>
                <a:latin typeface="Times New Roman" pitchFamily="18" charset="0"/>
                <a:ea typeface="Calibri" pitchFamily="34" charset="0"/>
                <a:cs typeface="Times New Roman" pitchFamily="18" charset="0"/>
              </a:rPr>
              <a:t> </a:t>
            </a:r>
            <a:r>
              <a:rPr lang="en-US" sz="2400" b="1" dirty="0" err="1">
                <a:solidFill>
                  <a:srgbClr val="0000FF"/>
                </a:solidFill>
                <a:latin typeface="Times New Roman" pitchFamily="18" charset="0"/>
                <a:ea typeface="Calibri" pitchFamily="34" charset="0"/>
                <a:cs typeface="Times New Roman" pitchFamily="18" charset="0"/>
              </a:rPr>
              <a:t>phút</a:t>
            </a:r>
            <a:r>
              <a:rPr lang="en-US" sz="2400" b="1" dirty="0">
                <a:solidFill>
                  <a:srgbClr val="0000FF"/>
                </a:solidFill>
                <a:latin typeface="Times New Roman" pitchFamily="18" charset="0"/>
                <a:ea typeface="Calibri" pitchFamily="34" charset="0"/>
                <a:cs typeface="Times New Roman" pitchFamily="18" charset="0"/>
              </a:rPr>
              <a:t> chia </a:t>
            </a:r>
            <a:r>
              <a:rPr lang="en-US" sz="2400" b="1" dirty="0" err="1">
                <a:solidFill>
                  <a:srgbClr val="0000FF"/>
                </a:solidFill>
                <a:latin typeface="Times New Roman" pitchFamily="18" charset="0"/>
                <a:ea typeface="Calibri" pitchFamily="34" charset="0"/>
                <a:cs typeface="Times New Roman" pitchFamily="18" charset="0"/>
              </a:rPr>
              <a:t>tay</a:t>
            </a:r>
            <a:r>
              <a:rPr lang="en-US" sz="2400" b="1" dirty="0" smtClean="0">
                <a:solidFill>
                  <a:srgbClr val="0000FF"/>
                </a:solidFill>
                <a:latin typeface="Times New Roman" pitchFamily="18" charset="0"/>
                <a:ea typeface="Calibri" pitchFamily="34" charset="0"/>
                <a:cs typeface="Times New Roman" pitchFamily="18" charset="0"/>
              </a:rPr>
              <a:t>:</a:t>
            </a:r>
            <a:endParaRPr lang="en-US" sz="2400" b="1" dirty="0">
              <a:solidFill>
                <a:srgbClr val="0000FF"/>
              </a:solidFill>
              <a:latin typeface="Times New Roman" pitchFamily="18" charset="0"/>
              <a:ea typeface="Calibri" pitchFamily="34" charset="0"/>
              <a:cs typeface="Times New Roman" pitchFamily="18" charset="0"/>
            </a:endParaRPr>
          </a:p>
        </p:txBody>
      </p:sp>
      <p:sp>
        <p:nvSpPr>
          <p:cNvPr id="2" name="Rectangle 1"/>
          <p:cNvSpPr/>
          <p:nvPr/>
        </p:nvSpPr>
        <p:spPr>
          <a:xfrm>
            <a:off x="87682" y="819150"/>
            <a:ext cx="9067800" cy="1938992"/>
          </a:xfrm>
          <a:prstGeom prst="rect">
            <a:avLst/>
          </a:prstGeom>
        </p:spPr>
        <p:txBody>
          <a:bodyPr wrap="square">
            <a:spAutoFit/>
          </a:bodyPr>
          <a:lstStyle/>
          <a:p>
            <a:pPr lvl="0" algn="just" eaLnBrk="0" hangingPunct="0"/>
            <a:r>
              <a:rPr lang="vi-VN" sz="2400" dirty="0">
                <a:solidFill>
                  <a:srgbClr val="000000"/>
                </a:solidFill>
                <a:latin typeface="Times New Roman" panose="02020603050405020304" pitchFamily="18" charset="0"/>
                <a:cs typeface="Times New Roman" panose="02020603050405020304" pitchFamily="18" charset="0"/>
              </a:rPr>
              <a:t>+ Muốn nhận ba nhưng không dám lại gần: “vẻ mặt sầm lại... sâu xa”.</a:t>
            </a:r>
          </a:p>
          <a:p>
            <a:pPr lvl="0" algn="just" eaLnBrk="0" hangingPunct="0"/>
            <a:r>
              <a:rPr lang="vi-VN" sz="2400" dirty="0">
                <a:solidFill>
                  <a:srgbClr val="000000"/>
                </a:solidFill>
                <a:latin typeface="Times New Roman" panose="02020603050405020304" pitchFamily="18" charset="0"/>
                <a:cs typeface="Times New Roman" panose="02020603050405020304" pitchFamily="18" charset="0"/>
              </a:rPr>
              <a:t>+ Xúc động khi bắt gặp ánh nhìn của cha: “đôi mắt mênh mông của con bé bỗng xôn xao”.</a:t>
            </a:r>
          </a:p>
          <a:p>
            <a:pPr lvl="0" algn="just" eaLnBrk="0" hangingPunct="0"/>
            <a:r>
              <a:rPr lang="vi-VN" sz="2400" dirty="0">
                <a:solidFill>
                  <a:srgbClr val="000000"/>
                </a:solidFill>
                <a:latin typeface="Times New Roman" panose="02020603050405020304" pitchFamily="18" charset="0"/>
                <a:cs typeface="Times New Roman" panose="02020603050405020304" pitchFamily="18" charset="0"/>
              </a:rPr>
              <a:t>+ Nó cất tiếng gọi “ba” đầu tiên: “Tiếng kêu của nó như tiếng xé, xé sự im lặng và xé cả ruột gan mọi người</a:t>
            </a:r>
            <a:r>
              <a:rPr lang="vi-VN" sz="2400" dirty="0" smtClean="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9608" y="2798591"/>
            <a:ext cx="8989513" cy="1938992"/>
          </a:xfrm>
          <a:prstGeom prst="rect">
            <a:avLst/>
          </a:prstGeom>
        </p:spPr>
        <p:txBody>
          <a:bodyPr wrap="square">
            <a:spAutoFit/>
          </a:bodyPr>
          <a:lstStyle/>
          <a:p>
            <a:pPr lvl="0" algn="just" eaLnBrk="0" hangingPunct="0"/>
            <a:r>
              <a:rPr lang="vi-VN" sz="2400" dirty="0">
                <a:solidFill>
                  <a:srgbClr val="000000"/>
                </a:solidFill>
                <a:latin typeface="Times New Roman" panose="02020603050405020304" pitchFamily="18" charset="0"/>
                <a:cs typeface="Times New Roman" panose="02020603050405020304" pitchFamily="18" charset="0"/>
              </a:rPr>
              <a:t>+ Bày tỏ tình yêu thương mãnh liệt: “nói trong tiếng khóc”, “hôn ba nó cùng khắp..., hôn cả vết thẹo dài bên má của ba nó”.</a:t>
            </a:r>
          </a:p>
          <a:p>
            <a:pPr lvl="0" algn="just" eaLnBrk="0" hangingPunct="0"/>
            <a:r>
              <a:rPr lang="vi-VN" sz="2400" dirty="0">
                <a:solidFill>
                  <a:srgbClr val="000000"/>
                </a:solidFill>
                <a:latin typeface="Times New Roman" panose="02020603050405020304" pitchFamily="18" charset="0"/>
                <a:cs typeface="Times New Roman" panose="02020603050405020304" pitchFamily="18" charset="0"/>
              </a:rPr>
              <a:t>+ Tìm mọi cách níu giữ ba ở lại bằng cả lời nói và hành động (“không cho ba đi nữa...”; “hai tay nó siết chặt lấy cổ” ... “dang cả </a:t>
            </a:r>
            <a:r>
              <a:rPr lang="en-US" sz="2400" dirty="0" err="1">
                <a:solidFill>
                  <a:srgbClr val="000000"/>
                </a:solidFill>
                <a:latin typeface="Times New Roman" panose="02020603050405020304" pitchFamily="18" charset="0"/>
                <a:cs typeface="Times New Roman" panose="02020603050405020304" pitchFamily="18" charset="0"/>
              </a:rPr>
              <a:t>hai</a:t>
            </a:r>
            <a:r>
              <a:rPr lang="vi-VN" sz="2400" dirty="0">
                <a:solidFill>
                  <a:srgbClr val="000000"/>
                </a:solidFill>
                <a:latin typeface="Times New Roman" panose="02020603050405020304" pitchFamily="18" charset="0"/>
                <a:cs typeface="Times New Roman" panose="02020603050405020304" pitchFamily="18" charset="0"/>
              </a:rPr>
              <a:t> chân rồi câu chặt lấy ba nó; đôi vai nhỏ bé của nó run run”).</a:t>
            </a:r>
          </a:p>
        </p:txBody>
      </p:sp>
    </p:spTree>
    <p:extLst>
      <p:ext uri="{BB962C8B-B14F-4D97-AF65-F5344CB8AC3E}">
        <p14:creationId xmlns:p14="http://schemas.microsoft.com/office/powerpoint/2010/main" val="8056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14366"/>
            <a:ext cx="8382000" cy="954061"/>
          </a:xfrm>
          <a:prstGeom prst="rect">
            <a:avLst/>
          </a:prstGeom>
        </p:spPr>
        <p:txBody>
          <a:bodyPr wrap="square" lIns="91394" tIns="45697" rIns="91394" bIns="45697">
            <a:spAutoFit/>
          </a:bodyPr>
          <a:lstStyle/>
          <a:p>
            <a:pPr algn="just" eaLnBrk="0" hangingPunct="0"/>
            <a:r>
              <a:rPr lang="vi-VN" sz="2800" b="1" dirty="0" smtClean="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Thu là cô bé cá tính, bản lĩnh, hồn nhiên, ngây thơ và có tình yêu thương cha sâu sắc</a:t>
            </a:r>
            <a:r>
              <a:rPr lang="vi-VN" sz="2800" b="1" dirty="0" smtClean="0">
                <a:solidFill>
                  <a:srgbClr val="000000"/>
                </a:solidFill>
                <a:latin typeface="Times New Roman" panose="02020603050405020304" pitchFamily="18" charset="0"/>
                <a:cs typeface="Times New Roman" panose="02020603050405020304" pitchFamily="18" charset="0"/>
              </a:rPr>
              <a:t>.</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2063935"/>
            <a:ext cx="8001000" cy="1384995"/>
          </a:xfrm>
          <a:prstGeom prst="rect">
            <a:avLst/>
          </a:prstGeom>
        </p:spPr>
        <p:txBody>
          <a:bodyPr wrap="square">
            <a:spAutoFit/>
          </a:bodyPr>
          <a:lstStyle/>
          <a:p>
            <a:pPr lvl="0" algn="just"/>
            <a:r>
              <a:rPr lang="en-US" sz="2800" b="1" dirty="0">
                <a:solidFill>
                  <a:srgbClr val="000000"/>
                </a:solidFill>
                <a:latin typeface="Times New Roman" panose="02020603050405020304" pitchFamily="18" charset="0"/>
                <a:cs typeface="Times New Roman" panose="02020603050405020304" pitchFamily="18" charset="0"/>
              </a:rPr>
              <a:t>=&gt;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am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lòng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000000"/>
              </a:solidFill>
            </a:endParaRPr>
          </a:p>
        </p:txBody>
      </p:sp>
    </p:spTree>
    <p:extLst>
      <p:ext uri="{BB962C8B-B14F-4D97-AF65-F5344CB8AC3E}">
        <p14:creationId xmlns:p14="http://schemas.microsoft.com/office/powerpoint/2010/main" val="16215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5143500"/>
          </a:xfrm>
          <a:prstGeom prst="rect">
            <a:avLst/>
          </a:prstGeom>
          <a:solidFill>
            <a:srgbClr val="FFCC00"/>
          </a:solidFill>
          <a:ln w="9525" algn="ctr">
            <a:solidFill>
              <a:schemeClr val="tx1"/>
            </a:solidFill>
            <a:miter lim="800000"/>
            <a:headEnd/>
            <a:tailEnd/>
          </a:ln>
        </p:spPr>
        <p:txBody>
          <a:bodyPr wrap="none" lIns="91394" tIns="45697" rIns="91394" bIns="45697" anchor="ctr"/>
          <a:lstStyle/>
          <a:p>
            <a:endParaRPr lang="en-US">
              <a:solidFill>
                <a:srgbClr val="000000"/>
              </a:solidFill>
              <a:latin typeface="Times New Roman" pitchFamily="18" charset="0"/>
            </a:endParaRPr>
          </a:p>
        </p:txBody>
      </p:sp>
      <p:sp>
        <p:nvSpPr>
          <p:cNvPr id="56323" name="AutoShape 3"/>
          <p:cNvSpPr>
            <a:spLocks noChangeArrowheads="1"/>
          </p:cNvSpPr>
          <p:nvPr/>
        </p:nvSpPr>
        <p:spPr bwMode="auto">
          <a:xfrm>
            <a:off x="0" y="79774"/>
            <a:ext cx="9144000" cy="4983956"/>
          </a:xfrm>
          <a:prstGeom prst="flowChartAlternateProcess">
            <a:avLst/>
          </a:prstGeom>
          <a:solidFill>
            <a:srgbClr val="FFFFFF"/>
          </a:solidFill>
          <a:ln w="9525" algn="ctr">
            <a:solidFill>
              <a:schemeClr val="tx1"/>
            </a:solidFill>
            <a:miter lim="800000"/>
            <a:headEnd/>
            <a:tailEnd/>
          </a:ln>
        </p:spPr>
        <p:txBody>
          <a:bodyPr wrap="none" lIns="91394" tIns="45697" rIns="91394" bIns="45697" anchor="ctr"/>
          <a:lstStyle/>
          <a:p>
            <a:pPr algn="ctr" eaLnBrk="0" hangingPunct="0"/>
            <a:endParaRPr lang="en-US">
              <a:solidFill>
                <a:srgbClr val="000000"/>
              </a:solidFill>
              <a:latin typeface="Times New Roman" pitchFamily="18" charset="0"/>
            </a:endParaRPr>
          </a:p>
        </p:txBody>
      </p:sp>
      <p:sp>
        <p:nvSpPr>
          <p:cNvPr id="56325" name="Text Box 5"/>
          <p:cNvSpPr txBox="1">
            <a:spLocks noChangeArrowheads="1"/>
          </p:cNvSpPr>
          <p:nvPr/>
        </p:nvSpPr>
        <p:spPr bwMode="auto">
          <a:xfrm>
            <a:off x="0" y="914418"/>
            <a:ext cx="9144000" cy="2554499"/>
          </a:xfrm>
          <a:prstGeom prst="rect">
            <a:avLst/>
          </a:prstGeom>
          <a:noFill/>
          <a:ln w="9525">
            <a:noFill/>
            <a:miter lim="800000"/>
            <a:headEnd/>
            <a:tailEnd/>
          </a:ln>
          <a:effectLst/>
        </p:spPr>
        <p:txBody>
          <a:bodyPr wrap="square" lIns="91394" tIns="45697" rIns="91394" bIns="45697">
            <a:spAutoFit/>
          </a:bodyPr>
          <a:lstStyle/>
          <a:p>
            <a:pPr>
              <a:spcBef>
                <a:spcPct val="50000"/>
              </a:spcBef>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73: </a:t>
            </a:r>
            <a:r>
              <a:rPr lang="en-US" sz="2800" b="1" dirty="0" err="1">
                <a:solidFill>
                  <a:srgbClr val="0000FF"/>
                </a:solidFill>
                <a:latin typeface="Times New Roman" panose="02020603050405020304" pitchFamily="18" charset="0"/>
                <a:cs typeface="Times New Roman" panose="02020603050405020304" pitchFamily="18" charset="0"/>
              </a:rPr>
              <a:t>Văn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a:t>
            </a:r>
            <a:endParaRPr lang="en-US" b="1" dirty="0">
              <a:solidFill>
                <a:srgbClr val="0000FF"/>
              </a:solidFill>
              <a:latin typeface="Times New Roman" panose="02020603050405020304" pitchFamily="18" charset="0"/>
              <a:cs typeface="Times New Roman" panose="02020603050405020304" pitchFamily="18" charset="0"/>
            </a:endParaRPr>
          </a:p>
          <a:p>
            <a:pPr algn="ctr">
              <a:spcBef>
                <a:spcPct val="50000"/>
              </a:spcBef>
            </a:pP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CHIẾC LƯỢC NGÀ</a:t>
            </a:r>
          </a:p>
          <a:p>
            <a:pPr algn="ctr">
              <a:spcBef>
                <a:spcPct val="50000"/>
              </a:spcBef>
            </a:pPr>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Trích</a:t>
            </a:r>
            <a:r>
              <a:rPr lang="en-US" sz="2400" dirty="0">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err="1">
                <a:solidFill>
                  <a:srgbClr val="0000FF"/>
                </a:solidFill>
                <a:latin typeface="Times New Roman" panose="02020603050405020304" pitchFamily="18" charset="0"/>
                <a:cs typeface="Times New Roman" panose="02020603050405020304" pitchFamily="18" charset="0"/>
              </a:rPr>
              <a:t>Nguyễn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cs typeface="Times New Roman" panose="02020603050405020304" pitchFamily="18" charset="0"/>
              </a:rPr>
              <a:t> -</a:t>
            </a:r>
          </a:p>
        </p:txBody>
      </p:sp>
      <p:grpSp>
        <p:nvGrpSpPr>
          <p:cNvPr id="6" name="Group 10"/>
          <p:cNvGrpSpPr>
            <a:grpSpLocks/>
          </p:cNvGrpSpPr>
          <p:nvPr/>
        </p:nvGrpSpPr>
        <p:grpSpPr bwMode="auto">
          <a:xfrm rot="-382108">
            <a:off x="1884603" y="3529206"/>
            <a:ext cx="5680074" cy="1303333"/>
            <a:chOff x="1705" y="1466"/>
            <a:chExt cx="2772" cy="1606"/>
          </a:xfrm>
        </p:grpSpPr>
        <p:pic>
          <p:nvPicPr>
            <p:cNvPr id="7" name="Picture 5" descr="LUOC"/>
            <p:cNvPicPr>
              <a:picLocks noChangeAspect="1" noChangeArrowheads="1"/>
            </p:cNvPicPr>
            <p:nvPr/>
          </p:nvPicPr>
          <p:blipFill>
            <a:blip r:embed="rId2" cstate="print"/>
            <a:srcRect/>
            <a:stretch>
              <a:fillRect/>
            </a:stretch>
          </p:blipFill>
          <p:spPr bwMode="auto">
            <a:xfrm>
              <a:off x="1705" y="1466"/>
              <a:ext cx="2772" cy="1606"/>
            </a:xfrm>
            <a:prstGeom prst="rect">
              <a:avLst/>
            </a:prstGeom>
            <a:noFill/>
            <a:ln w="9525">
              <a:noFill/>
              <a:miter lim="800000"/>
              <a:headEnd/>
              <a:tailEnd/>
            </a:ln>
          </p:spPr>
        </p:pic>
        <p:sp>
          <p:nvSpPr>
            <p:cNvPr id="8" name="WordArt 8"/>
            <p:cNvSpPr>
              <a:spLocks noChangeArrowheads="1" noChangeShapeType="1" noTextEdit="1"/>
            </p:cNvSpPr>
            <p:nvPr/>
          </p:nvSpPr>
          <p:spPr bwMode="auto">
            <a:xfrm>
              <a:off x="1824" y="1872"/>
              <a:ext cx="1269" cy="240"/>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FF3300"/>
                    </a:solidFill>
                    <a:round/>
                    <a:headEnd/>
                    <a:tailEnd/>
                  </a:ln>
                  <a:solidFill>
                    <a:srgbClr val="000000"/>
                  </a:solidFill>
                  <a:latin typeface="Times New Roman"/>
                  <a:cs typeface="Times New Roman"/>
                </a:rPr>
                <a:t>Yêu</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nhớ</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tặng</a:t>
              </a:r>
              <a:r>
                <a:rPr lang="en-US" sz="3600" kern="10" dirty="0">
                  <a:ln w="9525">
                    <a:solidFill>
                      <a:srgbClr val="FF3300"/>
                    </a:solidFill>
                    <a:round/>
                    <a:headEnd/>
                    <a:tailEnd/>
                  </a:ln>
                  <a:solidFill>
                    <a:srgbClr val="000000"/>
                  </a:solidFill>
                  <a:latin typeface="Times New Roman"/>
                  <a:cs typeface="Times New Roman"/>
                </a:rPr>
                <a:t> Thu con </a:t>
              </a:r>
              <a:r>
                <a:rPr lang="en-US" sz="3600" kern="10" dirty="0" err="1">
                  <a:ln w="9525">
                    <a:solidFill>
                      <a:srgbClr val="FF3300"/>
                    </a:solidFill>
                    <a:round/>
                    <a:headEnd/>
                    <a:tailEnd/>
                  </a:ln>
                  <a:solidFill>
                    <a:srgbClr val="000000"/>
                  </a:solidFill>
                  <a:latin typeface="Times New Roman"/>
                  <a:cs typeface="Times New Roman"/>
                </a:rPr>
                <a:t>của</a:t>
              </a:r>
              <a:r>
                <a:rPr lang="en-US" sz="3600" kern="10" dirty="0">
                  <a:ln w="9525">
                    <a:solidFill>
                      <a:srgbClr val="FF3300"/>
                    </a:solidFill>
                    <a:round/>
                    <a:headEnd/>
                    <a:tailEnd/>
                  </a:ln>
                  <a:solidFill>
                    <a:srgbClr val="000000"/>
                  </a:solidFill>
                  <a:latin typeface="Times New Roman"/>
                  <a:cs typeface="Times New Roman"/>
                </a:rPr>
                <a:t> </a:t>
              </a:r>
              <a:r>
                <a:rPr lang="en-US" sz="3600" kern="10" dirty="0" err="1">
                  <a:ln w="9525">
                    <a:solidFill>
                      <a:srgbClr val="FF3300"/>
                    </a:solidFill>
                    <a:round/>
                    <a:headEnd/>
                    <a:tailEnd/>
                  </a:ln>
                  <a:solidFill>
                    <a:srgbClr val="000000"/>
                  </a:solidFill>
                  <a:latin typeface="Times New Roman"/>
                  <a:cs typeface="Times New Roman"/>
                </a:rPr>
                <a:t>ba</a:t>
              </a:r>
              <a:r>
                <a:rPr lang="en-US" sz="3600" kern="10" dirty="0">
                  <a:ln w="9525">
                    <a:solidFill>
                      <a:srgbClr val="FF3300"/>
                    </a:solidFill>
                    <a:round/>
                    <a:headEnd/>
                    <a:tailEnd/>
                  </a:ln>
                  <a:solidFill>
                    <a:srgbClr val="000000"/>
                  </a:solidFill>
                  <a:latin typeface="Times New Roman"/>
                  <a:cs typeface="Times New Roman"/>
                </a:rPr>
                <a:t> !</a:t>
              </a:r>
            </a:p>
          </p:txBody>
        </p:sp>
      </p:grpSp>
    </p:spTree>
    <p:extLst>
      <p:ext uri="{BB962C8B-B14F-4D97-AF65-F5344CB8AC3E}">
        <p14:creationId xmlns:p14="http://schemas.microsoft.com/office/powerpoint/2010/main" val="4123694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75%"/>
          <p:cNvSpPr>
            <a:spLocks noChangeArrowheads="1"/>
          </p:cNvSpPr>
          <p:nvPr/>
        </p:nvSpPr>
        <p:spPr bwMode="auto">
          <a:xfrm>
            <a:off x="228600" y="0"/>
            <a:ext cx="8915400" cy="5143500"/>
          </a:xfrm>
          <a:prstGeom prst="rect">
            <a:avLst/>
          </a:prstGeom>
          <a:pattFill prst="pct75">
            <a:fgClr>
              <a:srgbClr val="00FFFF"/>
            </a:fgClr>
            <a:bgClr>
              <a:srgbClr val="FF3399"/>
            </a:bgClr>
          </a:patt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4099" name="AutoShape 3"/>
          <p:cNvSpPr>
            <a:spLocks noChangeArrowheads="1"/>
          </p:cNvSpPr>
          <p:nvPr/>
        </p:nvSpPr>
        <p:spPr bwMode="auto">
          <a:xfrm>
            <a:off x="1343025" y="457200"/>
            <a:ext cx="6343650" cy="4457700"/>
          </a:xfrm>
          <a:prstGeom prst="flowChartAlternateProcess">
            <a:avLst/>
          </a:prstGeom>
          <a:solidFill>
            <a:srgbClr val="FFFFFF"/>
          </a:solidFill>
          <a:ln w="9525">
            <a:solidFill>
              <a:schemeClr val="tx1"/>
            </a:solidFill>
            <a:miter lim="800000"/>
            <a:headEnd/>
            <a:tailEnd/>
          </a:ln>
        </p:spPr>
        <p:txBody>
          <a:bodyPr wrap="none" lIns="68544" tIns="34289" rIns="68544" bIns="34289" anchor="ctr"/>
          <a:lstStyle/>
          <a:p>
            <a:pPr defTabSz="685392" fontAlgn="auto">
              <a:spcBef>
                <a:spcPts val="0"/>
              </a:spcBef>
              <a:spcAft>
                <a:spcPts val="0"/>
              </a:spcAft>
            </a:pPr>
            <a:endParaRPr lang="en-US" sz="1400">
              <a:solidFill>
                <a:prstClr val="black"/>
              </a:solidFill>
              <a:latin typeface="Times New Roman" pitchFamily="18" charset="0"/>
            </a:endParaRPr>
          </a:p>
        </p:txBody>
      </p:sp>
      <p:sp>
        <p:nvSpPr>
          <p:cNvPr id="11268" name="Text Box 4"/>
          <p:cNvSpPr txBox="1">
            <a:spLocks noChangeArrowheads="1"/>
          </p:cNvSpPr>
          <p:nvPr/>
        </p:nvSpPr>
        <p:spPr bwMode="auto">
          <a:xfrm>
            <a:off x="1428750" y="914401"/>
            <a:ext cx="6172200" cy="1408076"/>
          </a:xfrm>
          <a:prstGeom prst="rect">
            <a:avLst/>
          </a:prstGeom>
          <a:noFill/>
          <a:ln w="9525">
            <a:noFill/>
            <a:miter lim="800000"/>
            <a:headEnd/>
            <a:tailEnd/>
          </a:ln>
        </p:spPr>
        <p:txBody>
          <a:bodyPr lIns="68544" tIns="34289" rIns="68544" bIns="34289">
            <a:spAutoFit/>
          </a:bodyPr>
          <a:lstStyle/>
          <a:p>
            <a:pPr algn="ctr" defTabSz="685392" fontAlgn="auto">
              <a:spcBef>
                <a:spcPts val="0"/>
              </a:spcBef>
              <a:spcAft>
                <a:spcPts val="0"/>
              </a:spcAft>
            </a:pPr>
            <a:endParaRPr lang="en-US" b="1" dirty="0">
              <a:solidFill>
                <a:srgbClr val="FF0000"/>
              </a:solidFill>
              <a:latin typeface="Times New Roman" pitchFamily="18" charset="0"/>
            </a:endParaRPr>
          </a:p>
          <a:p>
            <a:pPr algn="just" defTabSz="685392" fontAlgn="auto">
              <a:spcBef>
                <a:spcPts val="0"/>
              </a:spcBef>
              <a:spcAft>
                <a:spcPts val="0"/>
              </a:spcAft>
            </a:pPr>
            <a:endParaRPr lang="en-US" sz="500" b="1" dirty="0">
              <a:solidFill>
                <a:srgbClr val="FF0000"/>
              </a:solidFill>
              <a:latin typeface="Times New Roman" pitchFamily="18" charset="0"/>
            </a:endParaRPr>
          </a:p>
          <a:p>
            <a:pPr algn="just" defTabSz="685392" fontAlgn="auto">
              <a:spcBef>
                <a:spcPts val="0"/>
              </a:spcBef>
              <a:spcAft>
                <a:spcPts val="0"/>
              </a:spcAft>
            </a:pPr>
            <a:r>
              <a:rPr lang="en-US" sz="3600" b="1" dirty="0">
                <a:solidFill>
                  <a:srgbClr val="0000FF"/>
                </a:solidFill>
                <a:latin typeface="Times New Roman" pitchFamily="18" charset="0"/>
              </a:rPr>
              <a:t>        </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Tóm</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tắt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văn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bản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Chiếc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lược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ngà</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Nguyên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Quang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Sáng</a:t>
            </a:r>
            <a:r>
              <a:rPr lang="en-US" sz="2800" b="1" dirty="0" smtClean="0">
                <a:solidFill>
                  <a:srgbClr val="0000FF"/>
                </a:solidFill>
                <a:latin typeface="Times New Roman" pitchFamily="18" charset="0"/>
              </a:rPr>
              <a:t> </a:t>
            </a:r>
            <a:r>
              <a:rPr lang="en-US" sz="2800" b="1" dirty="0">
                <a:solidFill>
                  <a:srgbClr val="0000FF"/>
                </a:solidFill>
                <a:latin typeface="Times New Roman" pitchFamily="18" charset="0"/>
              </a:rPr>
              <a:t>?</a:t>
            </a:r>
            <a:endParaRPr lang="en-US" sz="2800" b="1" u="sng" dirty="0">
              <a:solidFill>
                <a:srgbClr val="0000FF"/>
              </a:solidFill>
              <a:latin typeface="Times New Roman" pitchFamily="18" charset="0"/>
            </a:endParaRPr>
          </a:p>
        </p:txBody>
      </p:sp>
      <p:sp>
        <p:nvSpPr>
          <p:cNvPr id="11271" name="Text Box 7"/>
          <p:cNvSpPr txBox="1">
            <a:spLocks noChangeArrowheads="1"/>
          </p:cNvSpPr>
          <p:nvPr/>
        </p:nvSpPr>
        <p:spPr bwMode="auto">
          <a:xfrm>
            <a:off x="1485900" y="2686050"/>
            <a:ext cx="6057900" cy="500135"/>
          </a:xfrm>
          <a:prstGeom prst="rect">
            <a:avLst/>
          </a:prstGeom>
          <a:noFill/>
          <a:ln w="9525">
            <a:noFill/>
            <a:miter lim="800000"/>
            <a:headEnd/>
            <a:tailEnd/>
          </a:ln>
        </p:spPr>
        <p:txBody>
          <a:bodyPr lIns="68544" tIns="34289" rIns="68544" bIns="34289">
            <a:spAutoFit/>
          </a:bodyPr>
          <a:lstStyle/>
          <a:p>
            <a:pPr algn="just" defTabSz="685392" fontAlgn="auto">
              <a:spcBef>
                <a:spcPts val="0"/>
              </a:spcBef>
              <a:spcAft>
                <a:spcPts val="0"/>
              </a:spcAft>
            </a:pP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Phân</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tích</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nhân</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vật</a:t>
            </a:r>
            <a:r>
              <a:rPr lang="en-US" sz="2800" b="1" dirty="0" smtClean="0">
                <a:solidFill>
                  <a:srgbClr val="006600"/>
                </a:solidFill>
                <a:latin typeface="Times New Roman" pitchFamily="18" charset="0"/>
              </a:rPr>
              <a:t> </a:t>
            </a:r>
            <a:r>
              <a:rPr lang="en-US" sz="2800" b="1" dirty="0" err="1" smtClean="0">
                <a:solidFill>
                  <a:srgbClr val="006600"/>
                </a:solidFill>
                <a:latin typeface="Times New Roman" pitchFamily="18" charset="0"/>
              </a:rPr>
              <a:t>bé</a:t>
            </a:r>
            <a:r>
              <a:rPr lang="en-US" sz="2800" b="1" dirty="0" smtClean="0">
                <a:solidFill>
                  <a:srgbClr val="006600"/>
                </a:solidFill>
                <a:latin typeface="Times New Roman" pitchFamily="18" charset="0"/>
              </a:rPr>
              <a:t> Thu ? </a:t>
            </a:r>
            <a:endParaRPr lang="en-US" sz="2800" b="1" dirty="0">
              <a:solidFill>
                <a:srgbClr val="006600"/>
              </a:solidFill>
              <a:latin typeface="Times New Roman" pitchFamily="18" charset="0"/>
            </a:endParaRPr>
          </a:p>
        </p:txBody>
      </p:sp>
      <p:sp>
        <p:nvSpPr>
          <p:cNvPr id="11273" name="AutoShape 9"/>
          <p:cNvSpPr>
            <a:spLocks noChangeArrowheads="1"/>
          </p:cNvSpPr>
          <p:nvPr/>
        </p:nvSpPr>
        <p:spPr bwMode="auto">
          <a:xfrm>
            <a:off x="3086100" y="-57150"/>
            <a:ext cx="3086100" cy="742950"/>
          </a:xfrm>
          <a:prstGeom prst="horizontalScroll">
            <a:avLst>
              <a:gd name="adj" fmla="val 12500"/>
            </a:avLst>
          </a:prstGeom>
          <a:solidFill>
            <a:schemeClr val="accent1"/>
          </a:solidFill>
          <a:ln w="9525">
            <a:solidFill>
              <a:srgbClr val="0000FF"/>
            </a:solidFill>
            <a:round/>
            <a:headEnd/>
            <a:tailEnd/>
          </a:ln>
          <a:effectLst>
            <a:outerShdw dist="45791" dir="2021404" algn="ctr" rotWithShape="0">
              <a:schemeClr val="bg2"/>
            </a:outerShdw>
          </a:effectLst>
        </p:spPr>
        <p:txBody>
          <a:bodyPr wrap="none" lIns="68544" tIns="34289" rIns="68544" bIns="34289" anchor="ctr"/>
          <a:lstStyle/>
          <a:p>
            <a:pPr algn="ctr" defTabSz="685392" fontAlgn="auto">
              <a:spcBef>
                <a:spcPts val="0"/>
              </a:spcBef>
              <a:spcAft>
                <a:spcPts val="0"/>
              </a:spcAft>
              <a:defRPr/>
            </a:pPr>
            <a:r>
              <a:rPr lang="en-US" sz="2800" b="1" dirty="0">
                <a:solidFill>
                  <a:srgbClr val="FF3300"/>
                </a:solidFill>
                <a:latin typeface="Times New Roman"/>
              </a:rPr>
              <a:t>KIỂM TRA BÀI CŨ</a:t>
            </a:r>
          </a:p>
        </p:txBody>
      </p:sp>
      <p:sp>
        <p:nvSpPr>
          <p:cNvPr id="11274" name="Oval 10"/>
          <p:cNvSpPr>
            <a:spLocks noChangeArrowheads="1"/>
          </p:cNvSpPr>
          <p:nvPr/>
        </p:nvSpPr>
        <p:spPr bwMode="auto">
          <a:xfrm>
            <a:off x="1543050" y="800100"/>
            <a:ext cx="1771650" cy="400050"/>
          </a:xfrm>
          <a:prstGeom prst="ellipse">
            <a:avLst/>
          </a:prstGeom>
          <a:gradFill rotWithShape="1">
            <a:gsLst>
              <a:gs pos="0">
                <a:srgbClr val="FFFFCC"/>
              </a:gs>
              <a:gs pos="100000">
                <a:srgbClr val="57FFFF"/>
              </a:gs>
            </a:gsLst>
            <a:path path="shape">
              <a:fillToRect l="50000" t="50000" r="50000" b="50000"/>
            </a:path>
          </a:gradFill>
          <a:ln w="9525">
            <a:solidFill>
              <a:srgbClr val="6600FF"/>
            </a:solidFill>
            <a:round/>
            <a:headEnd/>
            <a:tailEnd/>
          </a:ln>
          <a:effectLst>
            <a:outerShdw dist="117088" dir="11551728" algn="ctr" rotWithShape="0">
              <a:srgbClr val="0000FF">
                <a:alpha val="50000"/>
              </a:srgbClr>
            </a:outerShdw>
          </a:effectLst>
        </p:spPr>
        <p:txBody>
          <a:bodyPr wrap="none" lIns="68544" tIns="34289" rIns="68544" bIns="34289" anchor="ctr"/>
          <a:lstStyle/>
          <a:p>
            <a:pPr algn="ctr" defTabSz="685392" fontAlgn="auto">
              <a:spcBef>
                <a:spcPts val="0"/>
              </a:spcBef>
              <a:spcAft>
                <a:spcPts val="0"/>
              </a:spcAft>
              <a:defRPr/>
            </a:pPr>
            <a:r>
              <a:rPr lang="en-US" sz="2400" b="1" dirty="0">
                <a:solidFill>
                  <a:srgbClr val="EA00EA"/>
                </a:solidFill>
                <a:latin typeface="Times New Roman"/>
              </a:rPr>
              <a:t>CÂU HỎI</a:t>
            </a:r>
          </a:p>
        </p:txBody>
      </p:sp>
    </p:spTree>
    <p:extLst>
      <p:ext uri="{BB962C8B-B14F-4D97-AF65-F5344CB8AC3E}">
        <p14:creationId xmlns:p14="http://schemas.microsoft.com/office/powerpoint/2010/main" val="2202164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155" decel="100000"/>
                                        <p:tgtEl>
                                          <p:spTgt spid="11273"/>
                                        </p:tgtEl>
                                      </p:cBhvr>
                                    </p:animEffect>
                                    <p:animScale>
                                      <p:cBhvr>
                                        <p:cTn id="8" dur="1155" decel="100000"/>
                                        <p:tgtEl>
                                          <p:spTgt spid="11273"/>
                                        </p:tgtEl>
                                      </p:cBhvr>
                                      <p:from x="10000" y="10000"/>
                                      <p:to x="200000" y="450000"/>
                                    </p:animScale>
                                    <p:animScale>
                                      <p:cBhvr>
                                        <p:cTn id="9" dur="1845" accel="100000" fill="hold">
                                          <p:stCondLst>
                                            <p:cond delay="1155"/>
                                          </p:stCondLst>
                                        </p:cTn>
                                        <p:tgtEl>
                                          <p:spTgt spid="11273"/>
                                        </p:tgtEl>
                                      </p:cBhvr>
                                      <p:from x="200000" y="450000"/>
                                      <p:to x="100000" y="100000"/>
                                    </p:animScale>
                                    <p:set>
                                      <p:cBhvr>
                                        <p:cTn id="10" dur="1155" fill="hold"/>
                                        <p:tgtEl>
                                          <p:spTgt spid="11273"/>
                                        </p:tgtEl>
                                        <p:attrNameLst>
                                          <p:attrName>ppt_x</p:attrName>
                                        </p:attrNameLst>
                                      </p:cBhvr>
                                      <p:to>
                                        <p:strVal val="(0.5)"/>
                                      </p:to>
                                    </p:set>
                                    <p:anim from="(0.5)" to="(#ppt_x)" calcmode="lin" valueType="num">
                                      <p:cBhvr>
                                        <p:cTn id="11" dur="1845" accel="100000" fill="hold">
                                          <p:stCondLst>
                                            <p:cond delay="1155"/>
                                          </p:stCondLst>
                                        </p:cTn>
                                        <p:tgtEl>
                                          <p:spTgt spid="11273"/>
                                        </p:tgtEl>
                                        <p:attrNameLst>
                                          <p:attrName>ppt_x</p:attrName>
                                        </p:attrNameLst>
                                      </p:cBhvr>
                                    </p:anim>
                                    <p:set>
                                      <p:cBhvr>
                                        <p:cTn id="12" dur="1155" fill="hold"/>
                                        <p:tgtEl>
                                          <p:spTgt spid="11273"/>
                                        </p:tgtEl>
                                        <p:attrNameLst>
                                          <p:attrName>ppt_y</p:attrName>
                                        </p:attrNameLst>
                                      </p:cBhvr>
                                      <p:to>
                                        <p:strVal val="(#ppt_y+0.4)"/>
                                      </p:to>
                                    </p:set>
                                    <p:anim from="(#ppt_y+0.4)" to="(#ppt_y)" calcmode="lin" valueType="num">
                                      <p:cBhvr>
                                        <p:cTn id="13" dur="1845" accel="100000" fill="hold">
                                          <p:stCondLst>
                                            <p:cond delay="1155"/>
                                          </p:stCondLst>
                                        </p:cTn>
                                        <p:tgtEl>
                                          <p:spTgt spid="1127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274"/>
                                        </p:tgtEl>
                                        <p:attrNameLst>
                                          <p:attrName>style.visibility</p:attrName>
                                        </p:attrNameLst>
                                      </p:cBhvr>
                                      <p:to>
                                        <p:strVal val="visible"/>
                                      </p:to>
                                    </p:set>
                                    <p:anim by="(-#ppt_w*2)" calcmode="lin" valueType="num">
                                      <p:cBhvr rctx="PPT">
                                        <p:cTn id="18" dur="250" autoRev="1" fill="hold">
                                          <p:stCondLst>
                                            <p:cond delay="0"/>
                                          </p:stCondLst>
                                        </p:cTn>
                                        <p:tgtEl>
                                          <p:spTgt spid="11274"/>
                                        </p:tgtEl>
                                        <p:attrNameLst>
                                          <p:attrName>ppt_w</p:attrName>
                                        </p:attrNameLst>
                                      </p:cBhvr>
                                    </p:anim>
                                    <p:anim by="(#ppt_w*0.50)" calcmode="lin" valueType="num">
                                      <p:cBhvr>
                                        <p:cTn id="19" dur="250" decel="50000" autoRev="1" fill="hold">
                                          <p:stCondLst>
                                            <p:cond delay="0"/>
                                          </p:stCondLst>
                                        </p:cTn>
                                        <p:tgtEl>
                                          <p:spTgt spid="11274"/>
                                        </p:tgtEl>
                                        <p:attrNameLst>
                                          <p:attrName>ppt_x</p:attrName>
                                        </p:attrNameLst>
                                      </p:cBhvr>
                                    </p:anim>
                                    <p:anim from="(-#ppt_h/2)" to="(#ppt_y)" calcmode="lin" valueType="num">
                                      <p:cBhvr>
                                        <p:cTn id="20" dur="500" fill="hold">
                                          <p:stCondLst>
                                            <p:cond delay="0"/>
                                          </p:stCondLst>
                                        </p:cTn>
                                        <p:tgtEl>
                                          <p:spTgt spid="11274"/>
                                        </p:tgtEl>
                                        <p:attrNameLst>
                                          <p:attrName>ppt_y</p:attrName>
                                        </p:attrNameLst>
                                      </p:cBhvr>
                                    </p:anim>
                                    <p:animRot by="21600000">
                                      <p:cBhvr>
                                        <p:cTn id="21" dur="500" fill="hold">
                                          <p:stCondLst>
                                            <p:cond delay="0"/>
                                          </p:stCondLst>
                                        </p:cTn>
                                        <p:tgtEl>
                                          <p:spTgt spid="11274"/>
                                        </p:tgtEl>
                                        <p:attrNameLst>
                                          <p:attrName>r</p:attrName>
                                        </p:attrNameLst>
                                      </p:cBhvr>
                                    </p:animRot>
                                  </p:childTnLst>
                                </p:cTn>
                              </p:par>
                              <p:par>
                                <p:cTn id="22" presetID="19" presetClass="entr" presetSubtype="10" repeatCount="10000" fill="hold" grpId="1" nodeType="with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p:cTn id="24" dur="5000" fill="hold"/>
                                        <p:tgtEl>
                                          <p:spTgt spid="11274"/>
                                        </p:tgtEl>
                                        <p:attrNameLst>
                                          <p:attrName>ppt_w</p:attrName>
                                        </p:attrNameLst>
                                      </p:cBhvr>
                                      <p:tavLst>
                                        <p:tav tm="0" fmla="#ppt_w*sin(2.5*pi*$)">
                                          <p:val>
                                            <p:fltVal val="0"/>
                                          </p:val>
                                        </p:tav>
                                        <p:tav tm="100000">
                                          <p:val>
                                            <p:fltVal val="1"/>
                                          </p:val>
                                        </p:tav>
                                      </p:tavLst>
                                    </p:anim>
                                    <p:anim calcmode="lin" valueType="num">
                                      <p:cBhvr>
                                        <p:cTn id="25" dur="50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1268"/>
                                        </p:tgtEl>
                                        <p:attrNameLst>
                                          <p:attrName>style.visibility</p:attrName>
                                        </p:attrNameLst>
                                      </p:cBhvr>
                                      <p:to>
                                        <p:strVal val="visible"/>
                                      </p:to>
                                    </p:set>
                                    <p:anim calcmode="discrete" valueType="clr">
                                      <p:cBhvr override="childStyle">
                                        <p:cTn id="30"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1268"/>
                                        </p:tgtEl>
                                        <p:attrNameLst>
                                          <p:attrName>fillcolor</p:attrName>
                                        </p:attrNameLst>
                                      </p:cBhvr>
                                      <p:tavLst>
                                        <p:tav tm="0">
                                          <p:val>
                                            <p:clrVal>
                                              <a:schemeClr val="accent2"/>
                                            </p:clrVal>
                                          </p:val>
                                        </p:tav>
                                        <p:tav tm="50000">
                                          <p:val>
                                            <p:clrVal>
                                              <a:schemeClr val="hlink"/>
                                            </p:clrVal>
                                          </p:val>
                                        </p:tav>
                                      </p:tavLst>
                                    </p:anim>
                                    <p:set>
                                      <p:cBhvr>
                                        <p:cTn id="32" dur="80"/>
                                        <p:tgtEl>
                                          <p:spTgt spid="11268"/>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additive="base">
                                        <p:cTn id="37" dur="500" fill="hold"/>
                                        <p:tgtEl>
                                          <p:spTgt spid="11271"/>
                                        </p:tgtEl>
                                        <p:attrNameLst>
                                          <p:attrName>ppt_x</p:attrName>
                                        </p:attrNameLst>
                                      </p:cBhvr>
                                      <p:tavLst>
                                        <p:tav tm="0">
                                          <p:val>
                                            <p:strVal val="#ppt_x"/>
                                          </p:val>
                                        </p:tav>
                                        <p:tav tm="100000">
                                          <p:val>
                                            <p:strVal val="#ppt_x"/>
                                          </p:val>
                                        </p:tav>
                                      </p:tavLst>
                                    </p:anim>
                                    <p:anim calcmode="lin" valueType="num">
                                      <p:cBhvr additive="base">
                                        <p:cTn id="3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p:bldP spid="11273" grpId="0" animBg="1"/>
      <p:bldP spid="11274" grpId="0" animBg="1"/>
      <p:bldP spid="1127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263" y="-112846"/>
            <a:ext cx="9144000" cy="4401158"/>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r>
              <a:rPr lang="en-US" sz="3200" b="1" dirty="0">
                <a:solidFill>
                  <a:srgbClr val="C00000"/>
                </a:solidFill>
                <a:latin typeface="Times New Roman" pitchFamily="18" charset="0"/>
                <a:ea typeface="Calibri" pitchFamily="34" charset="0"/>
                <a:cs typeface="Times New Roman" pitchFamily="18" charset="0"/>
              </a:rPr>
              <a:t>2. </a:t>
            </a:r>
            <a:r>
              <a:rPr lang="en-US" sz="3200" b="1" dirty="0" err="1">
                <a:solidFill>
                  <a:srgbClr val="C00000"/>
                </a:solidFill>
                <a:latin typeface="Times New Roman" pitchFamily="18" charset="0"/>
                <a:ea typeface="Calibri" pitchFamily="34" charset="0"/>
                <a:cs typeface="Times New Roman" pitchFamily="18" charset="0"/>
              </a:rPr>
              <a:t>Nhân</a:t>
            </a:r>
            <a:r>
              <a:rPr lang="en-US" sz="3200" b="1" dirty="0">
                <a:solidFill>
                  <a:srgbClr val="C00000"/>
                </a:solidFill>
                <a:latin typeface="Times New Roman" pitchFamily="18" charset="0"/>
                <a:ea typeface="Calibri" pitchFamily="34" charset="0"/>
                <a:cs typeface="Times New Roman" pitchFamily="18" charset="0"/>
              </a:rPr>
              <a:t> </a:t>
            </a:r>
            <a:r>
              <a:rPr lang="en-US" sz="3200" b="1" dirty="0" err="1">
                <a:solidFill>
                  <a:srgbClr val="C00000"/>
                </a:solidFill>
                <a:latin typeface="Times New Roman" pitchFamily="18" charset="0"/>
                <a:ea typeface="Calibri" pitchFamily="34" charset="0"/>
                <a:cs typeface="Times New Roman" pitchFamily="18" charset="0"/>
              </a:rPr>
              <a:t>vật</a:t>
            </a:r>
            <a:r>
              <a:rPr lang="en-US" sz="3200" b="1" dirty="0">
                <a:solidFill>
                  <a:srgbClr val="C00000"/>
                </a:solidFill>
                <a:latin typeface="Times New Roman" pitchFamily="18" charset="0"/>
                <a:ea typeface="Calibri" pitchFamily="34" charset="0"/>
                <a:cs typeface="Times New Roman" pitchFamily="18" charset="0"/>
              </a:rPr>
              <a:t> </a:t>
            </a:r>
            <a:r>
              <a:rPr lang="en-US" sz="3200" b="1" dirty="0" err="1">
                <a:solidFill>
                  <a:srgbClr val="C00000"/>
                </a:solidFill>
                <a:latin typeface="Times New Roman" pitchFamily="18" charset="0"/>
                <a:ea typeface="Calibri" pitchFamily="34" charset="0"/>
                <a:cs typeface="Times New Roman" pitchFamily="18" charset="0"/>
              </a:rPr>
              <a:t>ông</a:t>
            </a:r>
            <a:r>
              <a:rPr lang="en-US" sz="3200" b="1" dirty="0">
                <a:solidFill>
                  <a:srgbClr val="C00000"/>
                </a:solidFill>
                <a:latin typeface="Times New Roman" pitchFamily="18" charset="0"/>
                <a:ea typeface="Calibri" pitchFamily="34" charset="0"/>
                <a:cs typeface="Times New Roman" pitchFamily="18" charset="0"/>
              </a:rPr>
              <a:t> </a:t>
            </a:r>
            <a:r>
              <a:rPr lang="en-US" sz="3200" b="1" dirty="0" err="1">
                <a:solidFill>
                  <a:srgbClr val="C00000"/>
                </a:solidFill>
                <a:latin typeface="Times New Roman" pitchFamily="18" charset="0"/>
                <a:ea typeface="Calibri" pitchFamily="34" charset="0"/>
                <a:cs typeface="Times New Roman" pitchFamily="18" charset="0"/>
              </a:rPr>
              <a:t>Sáu</a:t>
            </a:r>
            <a:r>
              <a:rPr lang="en-US" sz="3200" b="1" dirty="0">
                <a:solidFill>
                  <a:srgbClr val="C00000"/>
                </a:solidFill>
                <a:latin typeface="Times New Roman" pitchFamily="18" charset="0"/>
                <a:ea typeface="Calibri" pitchFamily="34" charset="0"/>
                <a:cs typeface="Times New Roman" pitchFamily="18" charset="0"/>
              </a:rPr>
              <a:t>:</a:t>
            </a:r>
          </a:p>
          <a:p>
            <a:endParaRPr lang="en-US" sz="2400" b="1" u="sng" dirty="0">
              <a:latin typeface="Times New Roman" pitchFamily="18" charset="0"/>
              <a:cs typeface="Times New Roman" pitchFamily="18" charset="0"/>
            </a:endParaRPr>
          </a:p>
          <a:p>
            <a:r>
              <a:rPr lang="en-US" sz="24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a:t>
            </a:r>
          </a:p>
          <a:p>
            <a:pPr lvl="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a:t>
            </a:r>
          </a:p>
          <a:p>
            <a:pPr lvl="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a:t>
            </a:r>
          </a:p>
          <a:p>
            <a:pPr lvl="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a:t>
            </a:r>
          </a:p>
          <a:p>
            <a:pPr lvl="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7">
                                            <p:txEl>
                                              <p:pRg st="2" end="2"/>
                                            </p:txEl>
                                          </p:spTgt>
                                        </p:tgtEl>
                                        <p:attrNameLst>
                                          <p:attrName>style.visibility</p:attrName>
                                        </p:attrNameLst>
                                      </p:cBhvr>
                                      <p:to>
                                        <p:strVal val="visible"/>
                                      </p:to>
                                    </p:set>
                                    <p:animEffect transition="in" filter="box(in)">
                                      <p:cBhvr>
                                        <p:cTn id="7" dur="500"/>
                                        <p:tgtEl>
                                          <p:spTgt spid="409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7">
                                            <p:txEl>
                                              <p:pRg st="3" end="3"/>
                                            </p:txEl>
                                          </p:spTgt>
                                        </p:tgtEl>
                                        <p:attrNameLst>
                                          <p:attrName>style.visibility</p:attrName>
                                        </p:attrNameLst>
                                      </p:cBhvr>
                                      <p:to>
                                        <p:strVal val="visible"/>
                                      </p:to>
                                    </p:set>
                                    <p:animEffect transition="in" filter="box(in)">
                                      <p:cBhvr>
                                        <p:cTn id="12" dur="500"/>
                                        <p:tgtEl>
                                          <p:spTgt spid="409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7">
                                            <p:txEl>
                                              <p:pRg st="4" end="4"/>
                                            </p:txEl>
                                          </p:spTgt>
                                        </p:tgtEl>
                                        <p:attrNameLst>
                                          <p:attrName>style.visibility</p:attrName>
                                        </p:attrNameLst>
                                      </p:cBhvr>
                                      <p:to>
                                        <p:strVal val="visible"/>
                                      </p:to>
                                    </p:set>
                                    <p:animEffect transition="in" filter="box(in)">
                                      <p:cBhvr>
                                        <p:cTn id="17" dur="500"/>
                                        <p:tgtEl>
                                          <p:spTgt spid="4097">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097">
                                            <p:txEl>
                                              <p:pRg st="5" end="5"/>
                                            </p:txEl>
                                          </p:spTgt>
                                        </p:tgtEl>
                                        <p:attrNameLst>
                                          <p:attrName>style.visibility</p:attrName>
                                        </p:attrNameLst>
                                      </p:cBhvr>
                                      <p:to>
                                        <p:strVal val="visible"/>
                                      </p:to>
                                    </p:set>
                                    <p:animEffect transition="in" filter="box(in)">
                                      <p:cBhvr>
                                        <p:cTn id="20" dur="500"/>
                                        <p:tgtEl>
                                          <p:spTgt spid="4097">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097">
                                            <p:txEl>
                                              <p:pRg st="6" end="6"/>
                                            </p:txEl>
                                          </p:spTgt>
                                        </p:tgtEl>
                                        <p:attrNameLst>
                                          <p:attrName>style.visibility</p:attrName>
                                        </p:attrNameLst>
                                      </p:cBhvr>
                                      <p:to>
                                        <p:strVal val="visible"/>
                                      </p:to>
                                    </p:set>
                                    <p:animEffect transition="in" filter="box(in)">
                                      <p:cBhvr>
                                        <p:cTn id="23" dur="500"/>
                                        <p:tgtEl>
                                          <p:spTgt spid="40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31060"/>
          </a:xfrm>
          <a:prstGeom prst="rect">
            <a:avLst/>
          </a:prstGeom>
        </p:spPr>
        <p:txBody>
          <a:bodyPr wrap="square" lIns="91394" tIns="45697" rIns="91394" bIns="45697">
            <a:spAutoFit/>
          </a:bodyPr>
          <a:lstStyle/>
          <a:p>
            <a:pPr lvl="0"/>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Nhân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Sáu</a:t>
            </a:r>
            <a:r>
              <a:rPr lang="en-US" sz="2800" b="1" dirty="0">
                <a:solidFill>
                  <a:srgbClr val="C00000"/>
                </a:solidFill>
                <a:latin typeface="Times New Roman" panose="02020603050405020304" pitchFamily="18" charset="0"/>
                <a:cs typeface="Times New Roman" panose="02020603050405020304" pitchFamily="18" charset="0"/>
              </a:rPr>
              <a:t>:</a:t>
            </a:r>
          </a:p>
          <a:p>
            <a:pPr lvl="0"/>
            <a:r>
              <a:rPr lang="vi-VN" sz="2300" b="1" dirty="0" smtClean="0">
                <a:solidFill>
                  <a:srgbClr val="FF0000"/>
                </a:solidFill>
                <a:latin typeface="Times New Roman" panose="02020603050405020304" pitchFamily="18" charset="0"/>
                <a:cs typeface="Times New Roman" panose="02020603050405020304" pitchFamily="18" charset="0"/>
              </a:rPr>
              <a:t>a. Trước khi trở về thăm nhà</a:t>
            </a:r>
          </a:p>
          <a:p>
            <a:pPr lvl="0"/>
            <a:endParaRPr lang="en-US" sz="23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359" y="1231073"/>
            <a:ext cx="8305800" cy="1508105"/>
          </a:xfrm>
          <a:prstGeom prst="rect">
            <a:avLst/>
          </a:prstGeom>
        </p:spPr>
        <p:txBody>
          <a:bodyPr wrap="square">
            <a:spAutoFit/>
          </a:bodyPr>
          <a:lstStyle/>
          <a:p>
            <a:pPr lvl="0"/>
            <a:r>
              <a:rPr lang="vi-VN" sz="2300" dirty="0">
                <a:solidFill>
                  <a:srgbClr val="000000"/>
                </a:solidFill>
                <a:latin typeface="Times New Roman" panose="02020603050405020304" pitchFamily="18" charset="0"/>
                <a:cs typeface="Times New Roman" panose="02020603050405020304" pitchFamily="18" charset="0"/>
              </a:rPr>
              <a:t>- Luôn nhớ về con: ở chiến khu “lần nào anh cũng bảo chị đưa con đến”</a:t>
            </a:r>
          </a:p>
          <a:p>
            <a:pPr lvl="0"/>
            <a:r>
              <a:rPr lang="vi-VN" sz="2300" dirty="0">
                <a:solidFill>
                  <a:srgbClr val="000000"/>
                </a:solidFill>
                <a:latin typeface="Times New Roman" panose="02020603050405020304" pitchFamily="18" charset="0"/>
                <a:cs typeface="Times New Roman" panose="02020603050405020304" pitchFamily="18" charset="0"/>
              </a:rPr>
              <a:t>- Luôn mong được gặp con: “cái tình cha cứ nôn nao trong người anh”</a:t>
            </a:r>
          </a:p>
        </p:txBody>
      </p:sp>
    </p:spTree>
    <p:extLst>
      <p:ext uri="{BB962C8B-B14F-4D97-AF65-F5344CB8AC3E}">
        <p14:creationId xmlns:p14="http://schemas.microsoft.com/office/powerpoint/2010/main" val="20930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31060"/>
          </a:xfrm>
          <a:prstGeom prst="rect">
            <a:avLst/>
          </a:prstGeom>
        </p:spPr>
        <p:txBody>
          <a:bodyPr wrap="square" lIns="91394" tIns="45697" rIns="91394" bIns="45697">
            <a:spAutoFit/>
          </a:bodyPr>
          <a:lstStyle/>
          <a:p>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Nhân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Sáu</a:t>
            </a:r>
            <a:r>
              <a:rPr lang="en-US" sz="2800" b="1" dirty="0">
                <a:solidFill>
                  <a:srgbClr val="C00000"/>
                </a:solidFill>
                <a:latin typeface="Times New Roman" panose="02020603050405020304" pitchFamily="18" charset="0"/>
                <a:cs typeface="Times New Roman" panose="02020603050405020304" pitchFamily="18" charset="0"/>
              </a:rPr>
              <a:t>:</a:t>
            </a:r>
          </a:p>
          <a:p>
            <a:r>
              <a:rPr lang="vi-VN" sz="2300" b="1" dirty="0">
                <a:solidFill>
                  <a:srgbClr val="FF0000"/>
                </a:solidFill>
                <a:latin typeface="Times New Roman" panose="02020603050405020304" pitchFamily="18" charset="0"/>
                <a:cs typeface="Times New Roman" panose="02020603050405020304" pitchFamily="18" charset="0"/>
              </a:rPr>
              <a:t>a. Trước khi trở về thăm nhà</a:t>
            </a:r>
          </a:p>
          <a:p>
            <a:r>
              <a:rPr lang="en-US" sz="2300" b="1" dirty="0" smtClean="0">
                <a:solidFill>
                  <a:srgbClr val="FF0000"/>
                </a:solidFill>
                <a:latin typeface="Times New Roman" panose="02020603050405020304" pitchFamily="18" charset="0"/>
                <a:cs typeface="Times New Roman" panose="02020603050405020304" pitchFamily="18" charset="0"/>
              </a:rPr>
              <a:t>b. </a:t>
            </a:r>
            <a:r>
              <a:rPr lang="en-US" sz="2300" b="1" dirty="0" err="1" smtClean="0">
                <a:solidFill>
                  <a:srgbClr val="FF0000"/>
                </a:solidFill>
                <a:latin typeface="Times New Roman" panose="02020603050405020304" pitchFamily="18" charset="0"/>
                <a:cs typeface="Times New Roman" panose="02020603050405020304" pitchFamily="18" charset="0"/>
              </a:rPr>
              <a:t>Khi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về</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thăm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nhà</a:t>
            </a:r>
            <a:r>
              <a:rPr lang="en-US" sz="2300" b="1" dirty="0" smtClean="0">
                <a:solidFill>
                  <a:srgbClr val="FF0000"/>
                </a:solidFill>
                <a:latin typeface="Times New Roman" panose="02020603050405020304" pitchFamily="18" charset="0"/>
                <a:cs typeface="Times New Roman" panose="02020603050405020304" pitchFamily="18" charset="0"/>
              </a:rPr>
              <a:t>.</a:t>
            </a:r>
            <a:endParaRPr lang="en-US" sz="2300"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1225724"/>
            <a:ext cx="8839200" cy="3277820"/>
          </a:xfrm>
          <a:prstGeom prst="rect">
            <a:avLst/>
          </a:prstGeom>
        </p:spPr>
        <p:txBody>
          <a:bodyPr wrap="square">
            <a:spAutoFit/>
          </a:bodyPr>
          <a:lstStyle/>
          <a:p>
            <a:pPr lvl="0"/>
            <a:r>
              <a:rPr lang="vi-VN" sz="2300" dirty="0">
                <a:solidFill>
                  <a:srgbClr val="000000"/>
                </a:solidFill>
                <a:latin typeface="Times New Roman" panose="02020603050405020304" pitchFamily="18" charset="0"/>
                <a:cs typeface="Times New Roman" panose="02020603050405020304" pitchFamily="18" charset="0"/>
              </a:rPr>
              <a:t>- Khát khao được gặp con: không chờ xuồng cập bến “nhón chân nhảy thót lên bờ”</a:t>
            </a:r>
            <a:r>
              <a:rPr lang="en-US" sz="2300" dirty="0">
                <a:solidFill>
                  <a:srgbClr val="000000"/>
                </a:solidFill>
                <a:latin typeface="Times New Roman" panose="02020603050405020304" pitchFamily="18" charset="0"/>
                <a:cs typeface="Times New Roman" panose="02020603050405020304" pitchFamily="18" charset="0"/>
              </a:rPr>
              <a:t>.</a:t>
            </a:r>
            <a:endParaRPr lang="vi-VN" sz="2300" dirty="0">
              <a:solidFill>
                <a:srgbClr val="000000"/>
              </a:solidFill>
              <a:latin typeface="Times New Roman" panose="02020603050405020304" pitchFamily="18" charset="0"/>
              <a:cs typeface="Times New Roman" panose="02020603050405020304" pitchFamily="18" charset="0"/>
            </a:endParaRPr>
          </a:p>
          <a:p>
            <a:pPr lvl="0"/>
            <a:r>
              <a:rPr lang="vi-VN" sz="2300" dirty="0">
                <a:solidFill>
                  <a:srgbClr val="000000"/>
                </a:solidFill>
                <a:latin typeface="Times New Roman" panose="02020603050405020304" pitchFamily="18" charset="0"/>
                <a:cs typeface="Times New Roman" panose="02020603050405020304" pitchFamily="18" charset="0"/>
              </a:rPr>
              <a:t>- Xúc động trào dâng mạnh mẽ: “vết thẹo dài bên má phải lại đỏ ửng lên, giần giật, trông rất dễ sợ”, “giọng lặp bặp run run…”</a:t>
            </a:r>
          </a:p>
          <a:p>
            <a:pPr lvl="0"/>
            <a:r>
              <a:rPr lang="vi-VN" sz="2300" dirty="0">
                <a:solidFill>
                  <a:srgbClr val="000000"/>
                </a:solidFill>
                <a:latin typeface="Times New Roman" panose="02020603050405020304" pitchFamily="18" charset="0"/>
                <a:cs typeface="Times New Roman" panose="02020603050405020304" pitchFamily="18" charset="0"/>
              </a:rPr>
              <a:t>- Choáng váng, bất ngờ, hụt hẫng khi con không nhận ra mình: “mặt sầm lại”, “hai tay buông thõng như bị gãy”.</a:t>
            </a:r>
            <a:endParaRPr lang="en-US" sz="2300" dirty="0">
              <a:solidFill>
                <a:srgbClr val="000000"/>
              </a:solidFill>
              <a:latin typeface="Times New Roman" panose="02020603050405020304" pitchFamily="18" charset="0"/>
              <a:cs typeface="Times New Roman" panose="02020603050405020304" pitchFamily="18" charset="0"/>
            </a:endParaRPr>
          </a:p>
          <a:p>
            <a:pPr lvl="0"/>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Trong</a:t>
            </a:r>
            <a:r>
              <a:rPr lang="en-US" sz="2300" dirty="0">
                <a:solidFill>
                  <a:srgbClr val="000000"/>
                </a:solidFill>
                <a:latin typeface="Times New Roman" panose="02020603050405020304" pitchFamily="18" charset="0"/>
                <a:cs typeface="Times New Roman" panose="02020603050405020304" pitchFamily="18" charset="0"/>
              </a:rPr>
              <a:t> 3 </a:t>
            </a:r>
            <a:r>
              <a:rPr lang="en-US" sz="2300" dirty="0" err="1">
                <a:solidFill>
                  <a:srgbClr val="000000"/>
                </a:solidFill>
                <a:latin typeface="Times New Roman" panose="02020603050405020304" pitchFamily="18" charset="0"/>
                <a:cs typeface="Times New Roman" panose="02020603050405020304" pitchFamily="18" charset="0"/>
              </a:rPr>
              <a:t>ngày</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nghỉ</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phép</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không</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đi</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đâu</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xa</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lúc</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nào</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cũng</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vỗ</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về</a:t>
            </a:r>
            <a:r>
              <a:rPr lang="en-US" sz="2300" dirty="0">
                <a:solidFill>
                  <a:srgbClr val="000000"/>
                </a:solidFill>
                <a:latin typeface="Times New Roman" panose="02020603050405020304" pitchFamily="18" charset="0"/>
                <a:cs typeface="Times New Roman" panose="02020603050405020304" pitchFamily="18" charset="0"/>
              </a:rPr>
              <a:t> con, </a:t>
            </a:r>
            <a:r>
              <a:rPr lang="en-US" sz="2300" dirty="0" err="1">
                <a:solidFill>
                  <a:srgbClr val="000000"/>
                </a:solidFill>
                <a:latin typeface="Times New Roman" panose="02020603050405020304" pitchFamily="18" charset="0"/>
                <a:cs typeface="Times New Roman" panose="02020603050405020304" pitchFamily="18" charset="0"/>
              </a:rPr>
              <a:t>quan</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tâm</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chờ</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đợi</a:t>
            </a:r>
            <a:r>
              <a:rPr lang="en-US" sz="2300" dirty="0">
                <a:solidFill>
                  <a:srgbClr val="000000"/>
                </a:solidFill>
                <a:latin typeface="Times New Roman" panose="02020603050405020304" pitchFamily="18" charset="0"/>
                <a:cs typeface="Times New Roman" panose="02020603050405020304" pitchFamily="18" charset="0"/>
              </a:rPr>
              <a:t> con </a:t>
            </a:r>
            <a:r>
              <a:rPr lang="en-US" sz="2300" dirty="0" err="1">
                <a:solidFill>
                  <a:srgbClr val="000000"/>
                </a:solidFill>
                <a:latin typeface="Times New Roman" panose="02020603050405020304" pitchFamily="18" charset="0"/>
                <a:cs typeface="Times New Roman" panose="02020603050405020304" pitchFamily="18" charset="0"/>
              </a:rPr>
              <a:t>gọi</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mình</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là</a:t>
            </a:r>
            <a:r>
              <a:rPr lang="en-US" sz="2300" dirty="0">
                <a:solidFill>
                  <a:srgbClr val="000000"/>
                </a:solidFill>
                <a:latin typeface="Times New Roman" panose="02020603050405020304" pitchFamily="18" charset="0"/>
                <a:cs typeface="Times New Roman" panose="02020603050405020304" pitchFamily="18" charset="0"/>
              </a:rPr>
              <a:t> cha.</a:t>
            </a:r>
          </a:p>
          <a:p>
            <a:pPr lvl="0"/>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Thất</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vọng</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buồn</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bã</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và</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bất</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lực</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khi</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không</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được</a:t>
            </a:r>
            <a:r>
              <a:rPr lang="en-US" sz="2300" dirty="0">
                <a:solidFill>
                  <a:srgbClr val="000000"/>
                </a:solidFill>
                <a:latin typeface="Times New Roman" panose="02020603050405020304" pitchFamily="18" charset="0"/>
                <a:cs typeface="Times New Roman" panose="02020603050405020304" pitchFamily="18" charset="0"/>
              </a:rPr>
              <a:t> con </a:t>
            </a:r>
            <a:r>
              <a:rPr lang="en-US" sz="2300" dirty="0" err="1">
                <a:solidFill>
                  <a:srgbClr val="000000"/>
                </a:solidFill>
                <a:latin typeface="Times New Roman" panose="02020603050405020304" pitchFamily="18" charset="0"/>
                <a:cs typeface="Times New Roman" panose="02020603050405020304" pitchFamily="18" charset="0"/>
              </a:rPr>
              <a:t>chấp</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nhận</a:t>
            </a:r>
            <a:r>
              <a:rPr lang="en-US" sz="23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85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75%"/>
          <p:cNvSpPr>
            <a:spLocks noChangeArrowheads="1"/>
          </p:cNvSpPr>
          <p:nvPr/>
        </p:nvSpPr>
        <p:spPr bwMode="auto">
          <a:xfrm>
            <a:off x="0" y="0"/>
            <a:ext cx="9144000" cy="5143500"/>
          </a:xfrm>
          <a:prstGeom prst="rect">
            <a:avLst/>
          </a:prstGeom>
          <a:pattFill prst="pct75">
            <a:fgClr>
              <a:srgbClr val="00FFFF"/>
            </a:fgClr>
            <a:bgClr>
              <a:srgbClr val="FF3399"/>
            </a:bgClr>
          </a:pattFill>
          <a:ln w="9525">
            <a:solidFill>
              <a:schemeClr val="tx1"/>
            </a:solidFill>
            <a:miter lim="800000"/>
            <a:headEnd/>
            <a:tailEnd/>
          </a:ln>
        </p:spPr>
        <p:txBody>
          <a:bodyPr wrap="none" lIns="91394" tIns="45697" rIns="91394" bIns="45697" anchor="ctr"/>
          <a:lstStyle/>
          <a:p>
            <a:endParaRPr lang="en-US">
              <a:latin typeface="Times New Roman" pitchFamily="18" charset="0"/>
            </a:endParaRPr>
          </a:p>
        </p:txBody>
      </p:sp>
      <p:sp>
        <p:nvSpPr>
          <p:cNvPr id="7171" name="AutoShape 3"/>
          <p:cNvSpPr>
            <a:spLocks noChangeArrowheads="1"/>
          </p:cNvSpPr>
          <p:nvPr/>
        </p:nvSpPr>
        <p:spPr bwMode="auto">
          <a:xfrm>
            <a:off x="76200" y="133350"/>
            <a:ext cx="8839200" cy="4897756"/>
          </a:xfrm>
          <a:prstGeom prst="flowChartAlternateProcess">
            <a:avLst/>
          </a:prstGeom>
          <a:solidFill>
            <a:srgbClr val="FFFFFF"/>
          </a:solidFill>
          <a:ln w="9525">
            <a:solidFill>
              <a:schemeClr val="tx1"/>
            </a:solidFill>
            <a:miter lim="800000"/>
            <a:headEnd/>
            <a:tailEnd/>
          </a:ln>
        </p:spPr>
        <p:txBody>
          <a:bodyPr wrap="none" lIns="91394" tIns="45697" rIns="91394" bIns="45697" anchor="ctr"/>
          <a:lstStyle/>
          <a:p>
            <a:endParaRPr lang="en-US" dirty="0">
              <a:latin typeface="Times New Roman" pitchFamily="18" charset="0"/>
            </a:endParaRPr>
          </a:p>
        </p:txBody>
      </p:sp>
      <p:sp>
        <p:nvSpPr>
          <p:cNvPr id="17422" name="Text Box 14"/>
          <p:cNvSpPr txBox="1">
            <a:spLocks noChangeArrowheads="1"/>
          </p:cNvSpPr>
          <p:nvPr/>
        </p:nvSpPr>
        <p:spPr bwMode="auto">
          <a:xfrm>
            <a:off x="228600" y="403772"/>
            <a:ext cx="4800600" cy="1200282"/>
          </a:xfrm>
          <a:prstGeom prst="rect">
            <a:avLst/>
          </a:prstGeom>
          <a:noFill/>
          <a:ln w="9525">
            <a:noFill/>
            <a:miter lim="800000"/>
            <a:headEnd/>
            <a:tailEnd/>
          </a:ln>
        </p:spPr>
        <p:txBody>
          <a:bodyPr wrap="square" lIns="91394" tIns="45697" rIns="91394" bIns="45697">
            <a:spAutoFit/>
          </a:bodyPr>
          <a:lstStyle/>
          <a:p>
            <a:pPr algn="just"/>
            <a:r>
              <a:rPr lang="en-US" sz="2400" b="1" dirty="0">
                <a:solidFill>
                  <a:srgbClr val="FF0000"/>
                </a:solidFill>
                <a:latin typeface="Times New Roman" pitchFamily="18" charset="0"/>
              </a:rPr>
              <a:t>I. ĐỌC, TÌM HIỂU CHUNG:</a:t>
            </a:r>
          </a:p>
          <a:p>
            <a:pPr algn="just"/>
            <a:r>
              <a:rPr lang="vi-VN" sz="2400" b="1" dirty="0">
                <a:solidFill>
                  <a:srgbClr val="FF0000"/>
                </a:solidFill>
                <a:latin typeface="Times New Roman" pitchFamily="18" charset="0"/>
              </a:rPr>
              <a:t>1. Tác giả:  </a:t>
            </a:r>
            <a:endParaRPr lang="en-US" sz="2400" b="1" dirty="0">
              <a:solidFill>
                <a:srgbClr val="FF0000"/>
              </a:solidFill>
              <a:latin typeface="Times New Roman" pitchFamily="18" charset="0"/>
            </a:endParaRPr>
          </a:p>
          <a:p>
            <a:pPr algn="just"/>
            <a:endParaRPr lang="en-US" sz="2400" b="1" dirty="0">
              <a:latin typeface="Times New Roman" pitchFamily="18" charset="0"/>
            </a:endParaRPr>
          </a:p>
        </p:txBody>
      </p:sp>
      <p:pic>
        <p:nvPicPr>
          <p:cNvPr id="17425" name="Picture 17" descr="http://toquoc.gov.vn/chuyenmuc/vanhocquenha/images/News/20070820TLIO3128.jpg"/>
          <p:cNvPicPr>
            <a:picLocks noChangeAspect="1" noChangeArrowheads="1"/>
          </p:cNvPicPr>
          <p:nvPr/>
        </p:nvPicPr>
        <p:blipFill>
          <a:blip r:embed="rId2" r:link="rId3" cstate="print"/>
          <a:srcRect/>
          <a:stretch>
            <a:fillRect/>
          </a:stretch>
        </p:blipFill>
        <p:spPr bwMode="auto">
          <a:xfrm>
            <a:off x="5029200" y="133350"/>
            <a:ext cx="4038600" cy="4897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ox(in)">
                                      <p:cBhvr>
                                        <p:cTn id="7"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974"/>
            <a:ext cx="9144000" cy="1261837"/>
          </a:xfrm>
          <a:prstGeom prst="rect">
            <a:avLst/>
          </a:prstGeom>
        </p:spPr>
        <p:txBody>
          <a:bodyPr wrap="square" lIns="91394" tIns="45697" rIns="91394" bIns="45697">
            <a:spAutoFit/>
          </a:bodyPr>
          <a:lstStyle/>
          <a:p>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Nhân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Sáu</a:t>
            </a:r>
            <a:r>
              <a:rPr lang="en-US" sz="2800" b="1" dirty="0">
                <a:solidFill>
                  <a:srgbClr val="C0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c</a:t>
            </a:r>
            <a:r>
              <a:rPr lang="vi-VN" sz="2400" b="1" dirty="0">
                <a:solidFill>
                  <a:srgbClr val="FF0000"/>
                </a:solidFill>
                <a:latin typeface="Times New Roman" panose="02020603050405020304" pitchFamily="18" charset="0"/>
                <a:cs typeface="Times New Roman" panose="02020603050405020304" pitchFamily="18" charset="0"/>
              </a:rPr>
              <a:t>. Trong buổi chia tay:</a:t>
            </a:r>
          </a:p>
          <a:p>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3340" y="1200150"/>
            <a:ext cx="8839200" cy="2677656"/>
          </a:xfrm>
          <a:prstGeom prst="rect">
            <a:avLst/>
          </a:prstGeom>
        </p:spPr>
        <p:txBody>
          <a:bodyPr wrap="square">
            <a:spAutoFit/>
          </a:bodyPr>
          <a:lstStyle/>
          <a:p>
            <a:pPr lvl="0"/>
            <a:r>
              <a:rPr lang="vi-VN" sz="2400" dirty="0">
                <a:solidFill>
                  <a:srgbClr val="000000"/>
                </a:solidFill>
                <a:latin typeface="Times New Roman" panose="02020603050405020304" pitchFamily="18" charset="0"/>
                <a:cs typeface="Times New Roman" panose="02020603050405020304" pitchFamily="18" charset="0"/>
              </a:rPr>
              <a:t>- Muốn ôm hôn con nhưng sợ con từ chối → đành nhìn con với đôi mắt trìu mến xen lẫn buồn rầu.</a:t>
            </a:r>
          </a:p>
          <a:p>
            <a:pPr lvl="0"/>
            <a:r>
              <a:rPr lang="vi-VN" sz="2400" dirty="0">
                <a:solidFill>
                  <a:srgbClr val="000000"/>
                </a:solidFill>
                <a:latin typeface="Times New Roman" panose="02020603050405020304" pitchFamily="18" charset="0"/>
                <a:cs typeface="Times New Roman" panose="02020603050405020304" pitchFamily="18" charset="0"/>
              </a:rPr>
              <a:t>- Khi nghe con gọi tiếng “ba” đầu tiên → sung sướng, hạnh phúc tột độ (một tay ôm con, một tay rút khăn lau nước mắt rồi hôn lên mái tóc của con)</a:t>
            </a:r>
          </a:p>
          <a:p>
            <a:pPr lvl="0"/>
            <a:r>
              <a:rPr lang="vi-VN" sz="2400" dirty="0">
                <a:solidFill>
                  <a:srgbClr val="000000"/>
                </a:solidFill>
                <a:latin typeface="Times New Roman" panose="02020603050405020304" pitchFamily="18" charset="0"/>
                <a:cs typeface="Times New Roman" panose="02020603050405020304" pitchFamily="18" charset="0"/>
              </a:rPr>
              <a:t>- Luyến tiếc, nghẹn ngào, xót xa khi giây phút nhận nhau cũng là lúc phải chia xa.</a:t>
            </a:r>
          </a:p>
        </p:txBody>
      </p:sp>
    </p:spTree>
    <p:extLst>
      <p:ext uri="{BB962C8B-B14F-4D97-AF65-F5344CB8AC3E}">
        <p14:creationId xmlns:p14="http://schemas.microsoft.com/office/powerpoint/2010/main" val="32483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88" y="62"/>
            <a:ext cx="9144000" cy="4893601"/>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algn="just" defTabSz="913883"/>
            <a:r>
              <a:rPr lang="en-US" sz="2400" dirty="0">
                <a:solidFill>
                  <a:srgbClr val="FF0000"/>
                </a:solidFill>
                <a:latin typeface="Times New Roman" panose="02020603050405020304" pitchFamily="18" charset="0"/>
                <a:cs typeface="Times New Roman" panose="02020603050405020304" pitchFamily="18" charset="0"/>
              </a:rPr>
              <a:t>d</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hận</a:t>
            </a:r>
            <a:r>
              <a:rPr lang="en-US" sz="2400" dirty="0">
                <a:latin typeface="Times New Roman" panose="02020603050405020304" pitchFamily="18" charset="0"/>
                <a:cs typeface="Times New Roman" panose="02020603050405020304" pitchFamily="18" charset="0"/>
              </a:rPr>
              <a:t>, day </a:t>
            </a:r>
            <a:r>
              <a:rPr lang="en-US" sz="2400" dirty="0" err="1">
                <a:latin typeface="Times New Roman" panose="02020603050405020304" pitchFamily="18" charset="0"/>
                <a:cs typeface="Times New Roman" panose="02020603050405020304" pitchFamily="18" charset="0"/>
              </a:rPr>
              <a:t>dứt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giận</a:t>
            </a:r>
            <a:r>
              <a:rPr lang="en-US" sz="2400" dirty="0">
                <a:latin typeface="Times New Roman" panose="02020603050405020304" pitchFamily="18" charset="0"/>
                <a:cs typeface="Times New Roman" panose="02020603050405020304" pitchFamily="18" charset="0"/>
              </a:rPr>
              <a:t>. </a:t>
            </a:r>
          </a:p>
          <a:p>
            <a:pPr algn="just">
              <a:buFontTx/>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Ông Sáu đã hy sinh khi chưa kịp hoàn thành tâm nguyện.</a:t>
            </a:r>
          </a:p>
          <a:p>
            <a:pPr algn="just"/>
            <a:r>
              <a:rPr lang="vi-VN" sz="2400" dirty="0">
                <a:latin typeface="Times New Roman" panose="02020603050405020304" pitchFamily="18" charset="0"/>
                <a:cs typeface="Times New Roman" panose="02020603050405020304" pitchFamily="18" charset="0"/>
              </a:rPr>
              <a:t>- Giờ phút cuối cùng trước lúc hi sinh, người chiến sĩ ấy chỉ yên lòng khi biết cây lược sẽ được chuyển đến tận tay con gái. </a:t>
            </a:r>
          </a:p>
          <a:p>
            <a:pPr algn="just"/>
            <a:r>
              <a:rPr lang="vi-VN" sz="2400" dirty="0">
                <a:latin typeface="Times New Roman" panose="02020603050405020304" pitchFamily="18" charset="0"/>
                <a:cs typeface="Times New Roman" panose="02020603050405020304" pitchFamily="18" charset="0"/>
              </a:rPr>
              <a:t>-&gt; Ông Sáu là người lính yêu nước, người cha yêu thương con tha thiết và sâu nặng.</a:t>
            </a:r>
          </a:p>
          <a:p>
            <a:pPr algn="just"/>
            <a:r>
              <a:rPr lang="vi-VN" sz="2400" dirty="0">
                <a:solidFill>
                  <a:srgbClr val="FF0000"/>
                </a:solidFill>
                <a:latin typeface="Times New Roman" panose="02020603050405020304" pitchFamily="18" charset="0"/>
                <a:cs typeface="Times New Roman" panose="02020603050405020304" pitchFamily="18" charset="0"/>
              </a:rPr>
              <a:t>=&gt; Câu chuyện về chiếc lược ngà nói lên tình cảm cha con sâu nặng của ông Sáu nhưng cũng thấm thía những đau thương mất mát éo le mà chiến tranh gây ra</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Effect transition="in" filter="box(in)">
                                      <p:cBhvr>
                                        <p:cTn id="7" dur="500"/>
                                        <p:tgtEl>
                                          <p:spTgt spid="102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5">
                                            <p:txEl>
                                              <p:pRg st="2" end="2"/>
                                            </p:txEl>
                                          </p:spTgt>
                                        </p:tgtEl>
                                        <p:attrNameLst>
                                          <p:attrName>style.visibility</p:attrName>
                                        </p:attrNameLst>
                                      </p:cBhvr>
                                      <p:to>
                                        <p:strVal val="visible"/>
                                      </p:to>
                                    </p:set>
                                    <p:animEffect transition="in" filter="box(in)">
                                      <p:cBhvr>
                                        <p:cTn id="10" dur="500"/>
                                        <p:tgtEl>
                                          <p:spTgt spid="102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5">
                                            <p:txEl>
                                              <p:pRg st="3" end="3"/>
                                            </p:txEl>
                                          </p:spTgt>
                                        </p:tgtEl>
                                        <p:attrNameLst>
                                          <p:attrName>style.visibility</p:attrName>
                                        </p:attrNameLst>
                                      </p:cBhvr>
                                      <p:to>
                                        <p:strVal val="visible"/>
                                      </p:to>
                                    </p:set>
                                    <p:animEffect transition="in" filter="box(in)">
                                      <p:cBhvr>
                                        <p:cTn id="15" dur="500"/>
                                        <p:tgtEl>
                                          <p:spTgt spid="102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5">
                                            <p:txEl>
                                              <p:pRg st="4" end="4"/>
                                            </p:txEl>
                                          </p:spTgt>
                                        </p:tgtEl>
                                        <p:attrNameLst>
                                          <p:attrName>style.visibility</p:attrName>
                                        </p:attrNameLst>
                                      </p:cBhvr>
                                      <p:to>
                                        <p:strVal val="visible"/>
                                      </p:to>
                                    </p:set>
                                    <p:animEffect transition="in" filter="box(in)">
                                      <p:cBhvr>
                                        <p:cTn id="20" dur="500"/>
                                        <p:tgtEl>
                                          <p:spTgt spid="102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5">
                                            <p:txEl>
                                              <p:pRg st="5" end="5"/>
                                            </p:txEl>
                                          </p:spTgt>
                                        </p:tgtEl>
                                        <p:attrNameLst>
                                          <p:attrName>style.visibility</p:attrName>
                                        </p:attrNameLst>
                                      </p:cBhvr>
                                      <p:to>
                                        <p:strVal val="visible"/>
                                      </p:to>
                                    </p:set>
                                    <p:animEffect transition="in" filter="box(in)">
                                      <p:cBhvr>
                                        <p:cTn id="25" dur="500"/>
                                        <p:tgtEl>
                                          <p:spTgt spid="102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25">
                                            <p:txEl>
                                              <p:pRg st="6" end="6"/>
                                            </p:txEl>
                                          </p:spTgt>
                                        </p:tgtEl>
                                        <p:attrNameLst>
                                          <p:attrName>style.visibility</p:attrName>
                                        </p:attrNameLst>
                                      </p:cBhvr>
                                      <p:to>
                                        <p:strVal val="visible"/>
                                      </p:to>
                                    </p:set>
                                    <p:animEffect transition="in" filter="box(in)">
                                      <p:cBhvr>
                                        <p:cTn id="30" dur="500"/>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47"/>
            <a:ext cx="9144000" cy="5044411"/>
          </a:xfrm>
          <a:prstGeom prst="rect">
            <a:avLst/>
          </a:prstGeom>
          <a:noFill/>
          <a:ln w="9525">
            <a:noFill/>
            <a:miter lim="800000"/>
            <a:headEnd/>
            <a:tailEnd/>
          </a:ln>
          <a:effectLst/>
        </p:spPr>
        <p:txBody>
          <a:bodyPr vert="horz" wrap="square" lIns="91394" tIns="45697" rIns="91394" bIns="45697" numCol="1" anchor="ctr" anchorCtr="0" compatLnSpc="1">
            <a:prstTxWarp prst="textNoShape">
              <a:avLst/>
            </a:prstTxWarp>
            <a:spAutoFit/>
          </a:bodyPr>
          <a:lstStyle/>
          <a:p>
            <a:pPr algn="just" defTabSz="913883"/>
            <a:r>
              <a:rPr lang="en-US" sz="2400" b="1" dirty="0">
                <a:solidFill>
                  <a:srgbClr val="FF0000"/>
                </a:solidFill>
                <a:latin typeface="Times New Roman" pitchFamily="18" charset="0"/>
                <a:ea typeface="Calibri" pitchFamily="34" charset="0"/>
                <a:cs typeface="Times New Roman" pitchFamily="18" charset="0"/>
              </a:rPr>
              <a:t>III. </a:t>
            </a:r>
            <a:r>
              <a:rPr lang="en-US" sz="2400" b="1" dirty="0" err="1">
                <a:solidFill>
                  <a:srgbClr val="FF0000"/>
                </a:solidFill>
                <a:latin typeface="Times New Roman" pitchFamily="18" charset="0"/>
                <a:ea typeface="Calibri" pitchFamily="34" charset="0"/>
                <a:cs typeface="Times New Roman" pitchFamily="18" charset="0"/>
              </a:rPr>
              <a:t>Tổng</a:t>
            </a:r>
            <a:r>
              <a:rPr lang="en-US" sz="2400" b="1" dirty="0">
                <a:solidFill>
                  <a:srgbClr val="FF0000"/>
                </a:solidFill>
                <a:latin typeface="Times New Roman" pitchFamily="18" charset="0"/>
                <a:ea typeface="Calibri" pitchFamily="34" charset="0"/>
                <a:cs typeface="Times New Roman" pitchFamily="18" charset="0"/>
              </a:rPr>
              <a:t> </a:t>
            </a:r>
            <a:r>
              <a:rPr lang="en-US" sz="2400" b="1" dirty="0" err="1">
                <a:solidFill>
                  <a:srgbClr val="FF0000"/>
                </a:solidFill>
                <a:latin typeface="Times New Roman" pitchFamily="18" charset="0"/>
                <a:ea typeface="Calibri" pitchFamily="34" charset="0"/>
                <a:cs typeface="Times New Roman" pitchFamily="18" charset="0"/>
              </a:rPr>
              <a:t>kết</a:t>
            </a:r>
            <a:r>
              <a:rPr lang="en-US" sz="2400" b="1" dirty="0">
                <a:solidFill>
                  <a:srgbClr val="FF0000"/>
                </a:solidFill>
                <a:latin typeface="Times New Roman" pitchFamily="18" charset="0"/>
                <a:ea typeface="Calibri" pitchFamily="34" charset="0"/>
                <a:cs typeface="Times New Roman" pitchFamily="18" charset="0"/>
              </a:rPr>
              <a:t>:</a:t>
            </a:r>
          </a:p>
          <a:p>
            <a:pPr algn="just">
              <a:spcAft>
                <a:spcPts val="0"/>
              </a:spcAft>
              <a:tabLst>
                <a:tab pos="64736" algn="l"/>
              </a:tabLst>
            </a:pPr>
            <a:r>
              <a:rPr lang="pt-BR" sz="2400" dirty="0">
                <a:solidFill>
                  <a:srgbClr val="FF0000"/>
                </a:solidFill>
                <a:latin typeface="Times New Roman"/>
                <a:ea typeface="Times New Roman"/>
                <a:cs typeface="Times New Roman"/>
              </a:rPr>
              <a:t>1. Nghệ thuật</a:t>
            </a:r>
            <a:endParaRPr lang="en-US" sz="2800" dirty="0">
              <a:solidFill>
                <a:srgbClr val="FF0000"/>
              </a:solidFill>
              <a:latin typeface="VNI-Times"/>
              <a:ea typeface="Times New Roman"/>
              <a:cs typeface="Times New Roman"/>
            </a:endParaRPr>
          </a:p>
          <a:p>
            <a:pPr marL="30479" algn="just">
              <a:spcAft>
                <a:spcPts val="0"/>
              </a:spcAft>
              <a:tabLst>
                <a:tab pos="64736" algn="l"/>
              </a:tabLst>
            </a:pPr>
            <a:r>
              <a:rPr lang="pt-BR" sz="2400" dirty="0">
                <a:latin typeface="Times New Roman"/>
                <a:ea typeface="Times New Roman"/>
                <a:cs typeface="Times New Roman"/>
              </a:rPr>
              <a:t>- Tạo tình huống éo le.</a:t>
            </a:r>
            <a:endParaRPr lang="en-US" sz="2800" dirty="0">
              <a:latin typeface="VNI-Times"/>
              <a:ea typeface="Times New Roman"/>
              <a:cs typeface="Times New Roman"/>
            </a:endParaRPr>
          </a:p>
          <a:p>
            <a:pPr marL="30479" algn="just">
              <a:spcAft>
                <a:spcPts val="0"/>
              </a:spcAft>
              <a:tabLst>
                <a:tab pos="64736" algn="l"/>
              </a:tabLst>
            </a:pPr>
            <a:r>
              <a:rPr lang="pt-BR" sz="2400" dirty="0">
                <a:latin typeface="Times New Roman"/>
                <a:ea typeface="Times New Roman"/>
                <a:cs typeface="Times New Roman"/>
              </a:rPr>
              <a:t>- Có cốt truyện mang yếu tố bất ngờ.</a:t>
            </a:r>
            <a:endParaRPr lang="en-US" sz="2800" dirty="0">
              <a:latin typeface="VNI-Times"/>
              <a:ea typeface="Times New Roman"/>
              <a:cs typeface="Times New Roman"/>
            </a:endParaRPr>
          </a:p>
          <a:p>
            <a:pPr marL="30479" algn="just">
              <a:spcAft>
                <a:spcPts val="0"/>
              </a:spcAft>
              <a:tabLst>
                <a:tab pos="64736" algn="l"/>
              </a:tabLst>
            </a:pPr>
            <a:r>
              <a:rPr lang="pt-BR" sz="2400" dirty="0">
                <a:latin typeface="Times New Roman"/>
                <a:ea typeface="Times New Roman"/>
                <a:cs typeface="Times New Roman"/>
              </a:rPr>
              <a:t>- Lựa chọn vai kể chuyện là bạn của ông Sáu, chứng kiến toàn bộ câu chuyện, thấu hiểu cảnh ngộ và tâm trạng của nhân vật trong truyện. </a:t>
            </a:r>
            <a:endParaRPr lang="en-US" sz="2800" dirty="0">
              <a:latin typeface="VNI-Times"/>
              <a:ea typeface="Times New Roman"/>
              <a:cs typeface="Times New Roman"/>
            </a:endParaRPr>
          </a:p>
          <a:p>
            <a:pPr>
              <a:spcAft>
                <a:spcPts val="0"/>
              </a:spcAft>
              <a:tabLst>
                <a:tab pos="64736" algn="l"/>
              </a:tabLst>
            </a:pPr>
            <a:r>
              <a:rPr lang="pt-BR" sz="2400" dirty="0">
                <a:latin typeface="Times New Roman"/>
                <a:ea typeface="Times New Roman"/>
                <a:cs typeface="Times New Roman"/>
              </a:rPr>
              <a:t>- Sử dụng phương ngữ Nam Bộ  kết hợp kể với miêu tả , biểu cảm ....</a:t>
            </a:r>
            <a:endParaRPr lang="en-US" sz="2800" dirty="0">
              <a:latin typeface="VNI-Times"/>
              <a:ea typeface="Times New Roman"/>
              <a:cs typeface="Times New Roman"/>
            </a:endParaRPr>
          </a:p>
          <a:p>
            <a:pPr>
              <a:spcAft>
                <a:spcPts val="0"/>
              </a:spcAft>
            </a:pPr>
            <a:r>
              <a:rPr lang="pt-BR" sz="2400" dirty="0">
                <a:solidFill>
                  <a:srgbClr val="FF0000"/>
                </a:solidFill>
                <a:latin typeface="Times New Roman"/>
                <a:ea typeface="Times New Roman"/>
                <a:cs typeface="Times New Roman"/>
              </a:rPr>
              <a:t>2. Ý nghĩa:</a:t>
            </a:r>
            <a:endParaRPr lang="en-US" sz="2800" dirty="0">
              <a:solidFill>
                <a:srgbClr val="FF0000"/>
              </a:solidFill>
              <a:latin typeface="VNI-Times"/>
              <a:ea typeface="Times New Roman"/>
              <a:cs typeface="Times New Roman"/>
            </a:endParaRPr>
          </a:p>
          <a:p>
            <a:pPr>
              <a:spcAft>
                <a:spcPts val="0"/>
              </a:spcAft>
            </a:pPr>
            <a:r>
              <a:rPr lang="pt-BR" sz="2400" dirty="0">
                <a:latin typeface="Times New Roman"/>
                <a:ea typeface="Times New Roman"/>
                <a:cs typeface="Times New Roman"/>
              </a:rPr>
              <a:t>“Chiếc lược ngà” cho ta hiểu thờm về những mất mỏt to lớn của chiến tranh mà nhõn dõn ta đó trải qua trong cuộc kháng chiến chống Mĩ cứu nước</a:t>
            </a:r>
            <a:endParaRPr lang="en-US" sz="2800" dirty="0">
              <a:latin typeface="VNI-Times"/>
              <a:ea typeface="Times New Roman"/>
              <a:cs typeface="Times New Roman"/>
            </a:endParaRPr>
          </a:p>
          <a:p>
            <a:pPr algn="just">
              <a:lnSpc>
                <a:spcPct val="120000"/>
              </a:lnSpc>
              <a:spcBef>
                <a:spcPts val="600"/>
              </a:spcBef>
              <a:spcAft>
                <a:spcPts val="0"/>
              </a:spcAft>
            </a:pPr>
            <a:r>
              <a:rPr lang="pt-BR" sz="2400" dirty="0">
                <a:latin typeface="Times New Roman"/>
                <a:ea typeface="Times New Roman"/>
                <a:cs typeface="Times New Roman"/>
              </a:rPr>
              <a:t> </a:t>
            </a:r>
            <a:r>
              <a:rPr lang="pt-BR" sz="2400" b="1" dirty="0">
                <a:solidFill>
                  <a:srgbClr val="FF0000"/>
                </a:solidFill>
                <a:latin typeface="Times New Roman"/>
                <a:ea typeface="Times New Roman"/>
                <a:cs typeface="Times New Roman"/>
              </a:rPr>
              <a:t>* Ghi nhớ:</a:t>
            </a:r>
            <a:endParaRPr lang="en-US" sz="2800" b="1" dirty="0">
              <a:solidFill>
                <a:srgbClr val="FF0000"/>
              </a:solidFill>
              <a:latin typeface="VNI-Times"/>
              <a:ea typeface="Times New Roman"/>
              <a:cs typeface="Times New Roman"/>
            </a:endParaRPr>
          </a:p>
          <a:p>
            <a:pPr algn="just" defTabSz="913883"/>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vi-VN" altLang="en-US" smtClean="0"/>
          </a:p>
        </p:txBody>
      </p:sp>
      <p:sp>
        <p:nvSpPr>
          <p:cNvPr id="118787" name="Rectangle 3"/>
          <p:cNvSpPr>
            <a:spLocks noGrp="1" noChangeArrowheads="1"/>
          </p:cNvSpPr>
          <p:nvPr>
            <p:ph type="body" idx="1"/>
          </p:nvPr>
        </p:nvSpPr>
        <p:spPr/>
        <p:txBody>
          <a:bodyPr/>
          <a:lstStyle/>
          <a:p>
            <a:pPr eaLnBrk="1" hangingPunct="1"/>
            <a:endParaRPr lang="vi-VN" altLang="en-US" smtClean="0"/>
          </a:p>
        </p:txBody>
      </p:sp>
      <p:pic>
        <p:nvPicPr>
          <p:cNvPr id="118788" name="Picture 5" descr="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Rectangle 7"/>
          <p:cNvSpPr>
            <a:spLocks noChangeArrowheads="1"/>
          </p:cNvSpPr>
          <p:nvPr/>
        </p:nvSpPr>
        <p:spPr bwMode="auto">
          <a:xfrm>
            <a:off x="1409700" y="23852"/>
            <a:ext cx="6324600" cy="5667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8" tIns="45674" rIns="91348" bIns="45674"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latin typeface="Times New Roman" pitchFamily="18" charset="0"/>
                <a:cs typeface="Times New Roman" pitchFamily="18" charset="0"/>
              </a:rPr>
              <a:t>HƯỚNG DẪN VỀ NHÀ</a:t>
            </a:r>
            <a:r>
              <a:rPr lang="en-US" altLang="en-US" sz="1800">
                <a:solidFill>
                  <a:srgbClr val="000000"/>
                </a:solidFill>
                <a:latin typeface="Times New Roman" pitchFamily="18" charset="0"/>
                <a:cs typeface="Times New Roman" pitchFamily="18" charset="0"/>
              </a:rPr>
              <a:t> </a:t>
            </a:r>
          </a:p>
        </p:txBody>
      </p:sp>
      <p:sp>
        <p:nvSpPr>
          <p:cNvPr id="7" name="Rectangle 6"/>
          <p:cNvSpPr/>
          <p:nvPr/>
        </p:nvSpPr>
        <p:spPr>
          <a:xfrm>
            <a:off x="0" y="742950"/>
            <a:ext cx="9144000" cy="1729658"/>
          </a:xfrm>
          <a:prstGeom prst="rect">
            <a:avLst/>
          </a:prstGeom>
          <a:solidFill>
            <a:schemeClr val="accent5"/>
          </a:solidFill>
          <a:ln>
            <a:solidFill>
              <a:schemeClr val="accent1"/>
            </a:solidFill>
          </a:ln>
        </p:spPr>
        <p:txBody>
          <a:bodyPr lIns="91394" tIns="45697" rIns="91394" bIns="45697">
            <a:spAutoFit/>
          </a:bodyPr>
          <a:lstStyle/>
          <a:p>
            <a:pPr>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ghi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nhớ</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tóm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tắt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cốt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truyện</a:t>
            </a:r>
            <a:r>
              <a:rPr lang="en-US" altLang="en-US" sz="2800" dirty="0">
                <a:solidFill>
                  <a:srgbClr val="000000"/>
                </a:solidFill>
                <a:latin typeface="Times New Roman" panose="02020603050405020304" pitchFamily="18" charset="0"/>
                <a:cs typeface="Times New Roman" panose="02020603050405020304" pitchFamily="18" charset="0"/>
              </a:rPr>
              <a:t>.</a:t>
            </a:r>
          </a:p>
          <a:p>
            <a:pPr algn="just">
              <a:lnSpc>
                <a:spcPct val="90000"/>
              </a:lnSpc>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Phát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nghĩ</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về</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một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hai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vật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Sáu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bé</a:t>
            </a:r>
            <a:r>
              <a:rPr lang="en-US" altLang="en-US" sz="2800" dirty="0">
                <a:solidFill>
                  <a:srgbClr val="000000"/>
                </a:solidFill>
                <a:latin typeface="Times New Roman" panose="02020603050405020304" pitchFamily="18" charset="0"/>
                <a:cs typeface="Times New Roman" panose="02020603050405020304" pitchFamily="18" charset="0"/>
              </a:rPr>
              <a:t> Thu.</a:t>
            </a:r>
          </a:p>
          <a:p>
            <a:pPr>
              <a:defRPr/>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Chuẩn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tập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về</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truyện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đại</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7742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75%"/>
          <p:cNvSpPr>
            <a:spLocks noChangeArrowheads="1"/>
          </p:cNvSpPr>
          <p:nvPr/>
        </p:nvSpPr>
        <p:spPr bwMode="auto">
          <a:xfrm>
            <a:off x="0" y="0"/>
            <a:ext cx="9144000" cy="5143500"/>
          </a:xfrm>
          <a:prstGeom prst="rect">
            <a:avLst/>
          </a:prstGeom>
          <a:pattFill prst="pct75">
            <a:fgClr>
              <a:srgbClr val="00FFFF"/>
            </a:fgClr>
            <a:bgClr>
              <a:srgbClr val="FF3399"/>
            </a:bgClr>
          </a:pattFill>
          <a:ln w="9525">
            <a:solidFill>
              <a:schemeClr val="tx1"/>
            </a:solidFill>
            <a:miter lim="800000"/>
            <a:headEnd/>
            <a:tailEnd/>
          </a:ln>
        </p:spPr>
        <p:txBody>
          <a:bodyPr wrap="none" lIns="91394" tIns="45697" rIns="91394" bIns="45697" anchor="ctr"/>
          <a:lstStyle/>
          <a:p>
            <a:endParaRPr lang="en-US">
              <a:latin typeface="Times New Roman" pitchFamily="18" charset="0"/>
            </a:endParaRPr>
          </a:p>
        </p:txBody>
      </p:sp>
      <p:sp>
        <p:nvSpPr>
          <p:cNvPr id="7171" name="AutoShape 3"/>
          <p:cNvSpPr>
            <a:spLocks noChangeArrowheads="1"/>
          </p:cNvSpPr>
          <p:nvPr/>
        </p:nvSpPr>
        <p:spPr bwMode="auto">
          <a:xfrm>
            <a:off x="76200" y="133350"/>
            <a:ext cx="8839200" cy="4897756"/>
          </a:xfrm>
          <a:prstGeom prst="flowChartAlternateProcess">
            <a:avLst/>
          </a:prstGeom>
          <a:solidFill>
            <a:srgbClr val="FFFFFF"/>
          </a:solidFill>
          <a:ln w="9525">
            <a:solidFill>
              <a:schemeClr val="tx1"/>
            </a:solidFill>
            <a:miter lim="800000"/>
            <a:headEnd/>
            <a:tailEnd/>
          </a:ln>
        </p:spPr>
        <p:txBody>
          <a:bodyPr wrap="none" lIns="91394" tIns="45697" rIns="91394" bIns="45697" anchor="ctr"/>
          <a:lstStyle/>
          <a:p>
            <a:endParaRPr lang="en-US" dirty="0">
              <a:latin typeface="Times New Roman" pitchFamily="18" charset="0"/>
            </a:endParaRPr>
          </a:p>
        </p:txBody>
      </p:sp>
      <p:sp>
        <p:nvSpPr>
          <p:cNvPr id="17422" name="Text Box 14"/>
          <p:cNvSpPr txBox="1">
            <a:spLocks noChangeArrowheads="1"/>
          </p:cNvSpPr>
          <p:nvPr/>
        </p:nvSpPr>
        <p:spPr bwMode="auto">
          <a:xfrm>
            <a:off x="228600" y="403788"/>
            <a:ext cx="4800600" cy="4154937"/>
          </a:xfrm>
          <a:prstGeom prst="rect">
            <a:avLst/>
          </a:prstGeom>
          <a:noFill/>
          <a:ln w="9525">
            <a:noFill/>
            <a:miter lim="800000"/>
            <a:headEnd/>
            <a:tailEnd/>
          </a:ln>
        </p:spPr>
        <p:txBody>
          <a:bodyPr wrap="square" lIns="91394" tIns="45697" rIns="91394" bIns="45697">
            <a:spAutoFit/>
          </a:bodyPr>
          <a:lstStyle/>
          <a:p>
            <a:pPr algn="just"/>
            <a:r>
              <a:rPr lang="vi-VN" sz="2400" b="1" dirty="0" smtClean="0">
                <a:solidFill>
                  <a:srgbClr val="FF0000"/>
                </a:solidFill>
                <a:latin typeface="Times New Roman" pitchFamily="18" charset="0"/>
              </a:rPr>
              <a:t>1</a:t>
            </a:r>
            <a:r>
              <a:rPr lang="vi-VN" sz="2400" b="1" dirty="0">
                <a:solidFill>
                  <a:srgbClr val="FF0000"/>
                </a:solidFill>
                <a:latin typeface="Times New Roman" pitchFamily="18" charset="0"/>
              </a:rPr>
              <a:t>. Tác giả:  </a:t>
            </a:r>
            <a:endParaRPr lang="en-US" sz="2400" b="1" dirty="0">
              <a:solidFill>
                <a:srgbClr val="FF0000"/>
              </a:solidFill>
              <a:latin typeface="Times New Roman" pitchFamily="18" charset="0"/>
            </a:endParaRPr>
          </a:p>
          <a:p>
            <a:pPr algn="just"/>
            <a:r>
              <a:rPr lang="en-US" sz="2400" dirty="0" smtClean="0">
                <a:latin typeface="Times New Roman" pitchFamily="18" charset="0"/>
              </a:rPr>
              <a:t>- </a:t>
            </a:r>
            <a:r>
              <a:rPr lang="vi-VN" sz="2400" dirty="0" smtClean="0">
                <a:latin typeface="Times New Roman" pitchFamily="18" charset="0"/>
              </a:rPr>
              <a:t>Nguyễn Quang Sáng (1932– 2014)</a:t>
            </a:r>
          </a:p>
          <a:p>
            <a:pPr algn="just"/>
            <a:r>
              <a:rPr lang="vi-VN" sz="2400" dirty="0" smtClean="0">
                <a:latin typeface="Times New Roman" pitchFamily="18" charset="0"/>
              </a:rPr>
              <a:t>- Quê: An Giang</a:t>
            </a:r>
          </a:p>
          <a:p>
            <a:pPr algn="just"/>
            <a:r>
              <a:rPr lang="en-US" sz="2400" dirty="0" smtClean="0">
                <a:latin typeface="Times New Roman" pitchFamily="18" charset="0"/>
              </a:rPr>
              <a:t>- </a:t>
            </a:r>
            <a:r>
              <a:rPr lang="vi-VN" sz="2400" dirty="0" smtClean="0">
                <a:latin typeface="Times New Roman" pitchFamily="18" charset="0"/>
              </a:rPr>
              <a:t>Ông tham gia cả </a:t>
            </a:r>
            <a:r>
              <a:rPr lang="en-US" sz="2400" dirty="0" err="1" smtClean="0">
                <a:latin typeface="Times New Roman" pitchFamily="18" charset="0"/>
              </a:rPr>
              <a:t>hai</a:t>
            </a:r>
            <a:r>
              <a:rPr lang="vi-VN" sz="2400" dirty="0" smtClean="0">
                <a:latin typeface="Times New Roman" pitchFamily="18" charset="0"/>
              </a:rPr>
              <a:t> cuộc </a:t>
            </a:r>
            <a:r>
              <a:rPr lang="en-US" sz="2400" dirty="0" err="1" smtClean="0">
                <a:latin typeface="Times New Roman" pitchFamily="18" charset="0"/>
              </a:rPr>
              <a:t>kháng</a:t>
            </a:r>
            <a:r>
              <a:rPr lang="en-US" sz="2400" dirty="0" smtClean="0">
                <a:latin typeface="Times New Roman" pitchFamily="18" charset="0"/>
              </a:rPr>
              <a:t> </a:t>
            </a:r>
            <a:r>
              <a:rPr lang="en-US" sz="2400" dirty="0" err="1" smtClean="0">
                <a:latin typeface="Times New Roman" pitchFamily="18" charset="0"/>
              </a:rPr>
              <a:t>chiến</a:t>
            </a:r>
            <a:r>
              <a:rPr lang="vi-VN" sz="2400" dirty="0" smtClean="0">
                <a:latin typeface="Times New Roman" pitchFamily="18" charset="0"/>
              </a:rPr>
              <a:t> chống Pháp và Mĩ.</a:t>
            </a:r>
          </a:p>
          <a:p>
            <a:pPr algn="just"/>
            <a:r>
              <a:rPr lang="vi-VN" sz="2400" dirty="0" smtClean="0">
                <a:latin typeface="Times New Roman" pitchFamily="18" charset="0"/>
              </a:rPr>
              <a:t>- Ông bắt đầu sáng tác từ sau 1954.</a:t>
            </a:r>
          </a:p>
          <a:p>
            <a:pPr algn="just"/>
            <a:r>
              <a:rPr lang="vi-VN" sz="2400" dirty="0" smtClean="0">
                <a:latin typeface="Times New Roman" pitchFamily="18" charset="0"/>
              </a:rPr>
              <a:t>- Truyện ông chủ yếu viết về c</a:t>
            </a:r>
            <a:r>
              <a:rPr lang="en-US" sz="2400" dirty="0" err="1" smtClean="0">
                <a:latin typeface="Times New Roman" pitchFamily="18" charset="0"/>
              </a:rPr>
              <a:t>uộc</a:t>
            </a:r>
            <a:r>
              <a:rPr lang="en-US" sz="2400" dirty="0" smtClean="0">
                <a:latin typeface="Times New Roman" pitchFamily="18" charset="0"/>
              </a:rPr>
              <a:t> </a:t>
            </a:r>
            <a:r>
              <a:rPr lang="en-US" sz="2400" dirty="0" err="1" smtClean="0">
                <a:latin typeface="Times New Roman" pitchFamily="18" charset="0"/>
              </a:rPr>
              <a:t>sống</a:t>
            </a:r>
            <a:r>
              <a:rPr lang="vi-VN" sz="2400" dirty="0" smtClean="0">
                <a:latin typeface="Times New Roman" pitchFamily="18" charset="0"/>
              </a:rPr>
              <a:t> và con người Nam Bộ trong </a:t>
            </a:r>
            <a:r>
              <a:rPr lang="en-US" sz="2400" dirty="0" err="1" smtClean="0">
                <a:latin typeface="Times New Roman" pitchFamily="18" charset="0"/>
              </a:rPr>
              <a:t>hai</a:t>
            </a:r>
            <a:r>
              <a:rPr lang="vi-VN" sz="2400" dirty="0" smtClean="0">
                <a:latin typeface="Times New Roman" pitchFamily="18" charset="0"/>
              </a:rPr>
              <a:t> cuộc k</a:t>
            </a:r>
            <a:r>
              <a:rPr lang="en-US" sz="2400" dirty="0" err="1" smtClean="0">
                <a:latin typeface="Times New Roman" pitchFamily="18" charset="0"/>
              </a:rPr>
              <a:t>háng</a:t>
            </a:r>
            <a:r>
              <a:rPr lang="en-US" sz="2400" dirty="0" smtClean="0">
                <a:latin typeface="Times New Roman" pitchFamily="18" charset="0"/>
              </a:rPr>
              <a:t> </a:t>
            </a:r>
            <a:r>
              <a:rPr lang="en-US" sz="2400" dirty="0" err="1" smtClean="0">
                <a:latin typeface="Times New Roman" pitchFamily="18" charset="0"/>
              </a:rPr>
              <a:t>chiến</a:t>
            </a:r>
            <a:r>
              <a:rPr lang="vi-VN" sz="2400" dirty="0" smtClean="0">
                <a:latin typeface="Times New Roman" pitchFamily="18" charset="0"/>
              </a:rPr>
              <a:t> cũng như sau hòa bình.</a:t>
            </a:r>
          </a:p>
          <a:p>
            <a:pPr algn="just"/>
            <a:endParaRPr lang="en-US" sz="2400" b="1" dirty="0">
              <a:latin typeface="Times New Roman" pitchFamily="18" charset="0"/>
            </a:endParaRPr>
          </a:p>
        </p:txBody>
      </p:sp>
      <p:pic>
        <p:nvPicPr>
          <p:cNvPr id="17425" name="Picture 17" descr="http://toquoc.gov.vn/chuyenmuc/vanhocquenha/images/News/20070820TLIO3128.jpg"/>
          <p:cNvPicPr>
            <a:picLocks noChangeAspect="1" noChangeArrowheads="1"/>
          </p:cNvPicPr>
          <p:nvPr/>
        </p:nvPicPr>
        <p:blipFill>
          <a:blip r:embed="rId2" r:link="rId3" cstate="print"/>
          <a:srcRect/>
          <a:stretch>
            <a:fillRect/>
          </a:stretch>
        </p:blipFill>
        <p:spPr bwMode="auto">
          <a:xfrm>
            <a:off x="5029200" y="133350"/>
            <a:ext cx="4038600" cy="4897756"/>
          </a:xfrm>
          <a:prstGeom prst="rect">
            <a:avLst/>
          </a:prstGeom>
          <a:noFill/>
          <a:ln w="9525">
            <a:noFill/>
            <a:miter lim="800000"/>
            <a:headEnd/>
            <a:tailEnd/>
          </a:ln>
        </p:spPr>
      </p:pic>
    </p:spTree>
    <p:extLst>
      <p:ext uri="{BB962C8B-B14F-4D97-AF65-F5344CB8AC3E}">
        <p14:creationId xmlns:p14="http://schemas.microsoft.com/office/powerpoint/2010/main" val="271906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ox(in)">
                                      <p:cBhvr>
                                        <p:cTn id="7"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thi GVG 2020\lớp 9\ảnh Nguyễn Quang Sáng.jpg">
            <a:extLst>
              <a:ext uri="{FF2B5EF4-FFF2-40B4-BE49-F238E27FC236}">
                <a16:creationId xmlns:a16="http://schemas.microsoft.com/office/drawing/2014/main" xmlns="" id="{670D9E37-4064-4B10-9368-E477405719F5}"/>
              </a:ext>
            </a:extLst>
          </p:cNvPr>
          <p:cNvPicPr>
            <a:picLocks noChangeAspect="1" noChangeArrowheads="1"/>
          </p:cNvPicPr>
          <p:nvPr/>
        </p:nvPicPr>
        <p:blipFill rotWithShape="1">
          <a:blip r:embed="rId2"/>
          <a:srcRect r="50212"/>
          <a:stretch/>
        </p:blipFill>
        <p:spPr bwMode="auto">
          <a:xfrm>
            <a:off x="373059" y="236057"/>
            <a:ext cx="4089623" cy="39222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E:\thi GVG 2020\lớp 9\ảnh Nguyễn Quang Sáng.jpg">
            <a:extLst>
              <a:ext uri="{FF2B5EF4-FFF2-40B4-BE49-F238E27FC236}">
                <a16:creationId xmlns:a16="http://schemas.microsoft.com/office/drawing/2014/main" xmlns="" id="{B931DD54-A7BC-4900-822C-845E959F6ABA}"/>
              </a:ext>
            </a:extLst>
          </p:cNvPr>
          <p:cNvPicPr>
            <a:picLocks noChangeAspect="1" noChangeArrowheads="1"/>
          </p:cNvPicPr>
          <p:nvPr/>
        </p:nvPicPr>
        <p:blipFill rotWithShape="1">
          <a:blip r:embed="rId2"/>
          <a:srcRect l="50212"/>
          <a:stretch/>
        </p:blipFill>
        <p:spPr bwMode="auto">
          <a:xfrm>
            <a:off x="4681332" y="282062"/>
            <a:ext cx="4089622" cy="38824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xmlns="" id="{8C3D1CA3-D852-4944-909B-904C8E5D343F}"/>
              </a:ext>
            </a:extLst>
          </p:cNvPr>
          <p:cNvSpPr txBox="1"/>
          <p:nvPr/>
        </p:nvSpPr>
        <p:spPr>
          <a:xfrm>
            <a:off x="2417860" y="4432872"/>
            <a:ext cx="4947038" cy="346247"/>
          </a:xfrm>
          <a:prstGeom prst="rect">
            <a:avLst/>
          </a:prstGeom>
          <a:noFill/>
        </p:spPr>
        <p:txBody>
          <a:bodyPr wrap="square" lIns="68546" tIns="34289" rIns="68546" bIns="34289" rtlCol="0">
            <a:spAutoFit/>
          </a:bodyPr>
          <a:lstStyle/>
          <a:p>
            <a:pPr defTabSz="685409" fontAlgn="auto">
              <a:spcBef>
                <a:spcPts val="0"/>
              </a:spcBef>
              <a:spcAft>
                <a:spcPts val="0"/>
              </a:spcAft>
            </a:pPr>
            <a:r>
              <a:rPr lang="en-US" b="1" i="1" dirty="0" err="1">
                <a:solidFill>
                  <a:srgbClr val="0000CC"/>
                </a:solidFill>
                <a:latin typeface="Times New Roman" panose="02020603050405020304" pitchFamily="18" charset="0"/>
                <a:cs typeface="Times New Roman" panose="02020603050405020304" pitchFamily="18" charset="0"/>
              </a:rPr>
              <a:t>Đạo</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diễn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Nguyễn</a:t>
            </a:r>
            <a:r>
              <a:rPr lang="en-US" b="1" i="1" dirty="0">
                <a:solidFill>
                  <a:srgbClr val="0000CC"/>
                </a:solidFill>
                <a:latin typeface="Times New Roman" panose="02020603050405020304" pitchFamily="18" charset="0"/>
                <a:cs typeface="Times New Roman" panose="02020603050405020304" pitchFamily="18" charset="0"/>
              </a:rPr>
              <a:t> Quang </a:t>
            </a:r>
            <a:r>
              <a:rPr lang="en-US" b="1" i="1" dirty="0" err="1">
                <a:solidFill>
                  <a:srgbClr val="0000CC"/>
                </a:solidFill>
                <a:latin typeface="Times New Roman" panose="02020603050405020304" pitchFamily="18" charset="0"/>
                <a:cs typeface="Times New Roman" panose="02020603050405020304" pitchFamily="18" charset="0"/>
              </a:rPr>
              <a:t>Dũng</a:t>
            </a:r>
            <a:r>
              <a:rPr lang="en-US" b="1" i="1" dirty="0">
                <a:solidFill>
                  <a:srgbClr val="0000CC"/>
                </a:solidFill>
                <a:latin typeface="Times New Roman" panose="02020603050405020304" pitchFamily="18" charset="0"/>
                <a:cs typeface="Times New Roman" panose="02020603050405020304" pitchFamily="18" charset="0"/>
              </a:rPr>
              <a:t> – con </a:t>
            </a:r>
            <a:r>
              <a:rPr lang="en-US" b="1" i="1" dirty="0" err="1">
                <a:solidFill>
                  <a:srgbClr val="0000CC"/>
                </a:solidFill>
                <a:latin typeface="Times New Roman" panose="02020603050405020304" pitchFamily="18" charset="0"/>
                <a:cs typeface="Times New Roman" panose="02020603050405020304" pitchFamily="18" charset="0"/>
              </a:rPr>
              <a:t>trai</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nhà</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văn</a:t>
            </a:r>
            <a:endParaRPr lang="en-US"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3225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2"/>
                                        </p:tgtEl>
                                      </p:cBhvr>
                                    </p:animEffect>
                                  </p:childTnLst>
                                </p:cTn>
                              </p:par>
                              <p:par>
                                <p:cTn id="25" presetID="2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AC99923-9853-49CB-851E-B297D72F14A1}"/>
              </a:ext>
            </a:extLst>
          </p:cNvPr>
          <p:cNvSpPr>
            <a:spLocks noChangeArrowheads="1"/>
          </p:cNvSpPr>
          <p:nvPr/>
        </p:nvSpPr>
        <p:spPr bwMode="auto">
          <a:xfrm>
            <a:off x="159135" y="1222544"/>
            <a:ext cx="4432854" cy="2562238"/>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50" tIns="34289" rIns="68550" bIns="34289">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685460">
              <a:spcBef>
                <a:spcPct val="0"/>
              </a:spcBef>
              <a:buNone/>
            </a:pPr>
            <a:r>
              <a:rPr lang="en-US" altLang="en-US" sz="1800" dirty="0">
                <a:solidFill>
                  <a:srgbClr val="FF0000"/>
                </a:solidFill>
                <a:latin typeface="Times New Roman" panose="02020603050405020304" pitchFamily="18" charset="0"/>
              </a:rPr>
              <a:t>+</a:t>
            </a:r>
            <a:r>
              <a:rPr lang="en-US" altLang="en-US" sz="1800" dirty="0">
                <a:solidFill>
                  <a:srgbClr val="0000CC"/>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ngắn</a:t>
            </a:r>
            <a:r>
              <a:rPr lang="en-US" altLang="en-US" sz="1800" b="1" dirty="0">
                <a:solidFill>
                  <a:srgbClr val="FF0000"/>
                </a:solidFill>
                <a:latin typeface="Times New Roman" panose="02020603050405020304" pitchFamily="18" charset="0"/>
              </a:rPr>
              <a:t>: </a:t>
            </a:r>
            <a:r>
              <a:rPr lang="en-US" altLang="en-US" sz="1800" b="1" i="1" dirty="0">
                <a:solidFill>
                  <a:srgbClr val="0000CC"/>
                </a:solidFill>
                <a:latin typeface="Times New Roman" panose="02020603050405020304" pitchFamily="18" charset="0"/>
              </a:rPr>
              <a:t>“Con </a:t>
            </a:r>
            <a:r>
              <a:rPr lang="en-US" altLang="en-US" sz="1800" b="1" i="1" dirty="0" err="1">
                <a:solidFill>
                  <a:srgbClr val="0000CC"/>
                </a:solidFill>
                <a:latin typeface="Times New Roman" panose="02020603050405020304" pitchFamily="18" charset="0"/>
              </a:rPr>
              <a:t>chim</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vàng</a:t>
            </a:r>
            <a:r>
              <a:rPr lang="en-US" altLang="en-US" sz="1800" b="1" i="1" dirty="0">
                <a:solidFill>
                  <a:srgbClr val="0000CC"/>
                </a:solidFill>
                <a:latin typeface="Times New Roman" panose="02020603050405020304" pitchFamily="18" charset="0"/>
              </a:rPr>
              <a:t>” (1957),</a:t>
            </a:r>
          </a:p>
          <a:p>
            <a:pPr algn="just" defTabSz="685460">
              <a:spcBef>
                <a:spcPct val="0"/>
              </a:spcBef>
              <a:buNone/>
            </a:pP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Chiếc</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lược</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ngà</a:t>
            </a:r>
            <a:r>
              <a:rPr lang="en-US" altLang="en-US" sz="1800" b="1" i="1" dirty="0">
                <a:solidFill>
                  <a:srgbClr val="0000CC"/>
                </a:solidFill>
                <a:latin typeface="Times New Roman" panose="02020603050405020304" pitchFamily="18" charset="0"/>
              </a:rPr>
              <a:t>”(1966)… </a:t>
            </a:r>
            <a:endParaRPr lang="en-US" altLang="en-US" sz="1800" dirty="0">
              <a:solidFill>
                <a:srgbClr val="0000CC"/>
              </a:solidFill>
              <a:latin typeface="Times New Roman" panose="02020603050405020304" pitchFamily="18" charset="0"/>
            </a:endParaRPr>
          </a:p>
          <a:p>
            <a:pPr algn="just" defTabSz="685460">
              <a:spcBef>
                <a:spcPct val="0"/>
              </a:spcBef>
              <a:buNone/>
            </a:pPr>
            <a:r>
              <a:rPr lang="en-US" altLang="en-US" sz="1800" b="1" i="1" dirty="0">
                <a:solidFill>
                  <a:srgbClr val="FF0000"/>
                </a:solidFill>
                <a:latin typeface="Times New Roman" panose="02020603050405020304" pitchFamily="18" charset="0"/>
              </a:rPr>
              <a:t>+</a:t>
            </a:r>
            <a:r>
              <a:rPr lang="en-US" altLang="en-US" sz="1800" b="1" i="1" dirty="0">
                <a:solidFill>
                  <a:srgbClr val="0000CC"/>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vừa</a:t>
            </a:r>
            <a:r>
              <a:rPr lang="en-US" altLang="en-US" sz="1800" b="1" dirty="0">
                <a:solidFill>
                  <a:srgbClr val="FF0000"/>
                </a:solidFill>
                <a:latin typeface="Times New Roman" panose="02020603050405020304" pitchFamily="18" charset="0"/>
              </a:rPr>
              <a:t>: </a:t>
            </a:r>
            <a:r>
              <a:rPr lang="en-US" altLang="en-US" sz="1800" b="1" i="1" dirty="0">
                <a:solidFill>
                  <a:srgbClr val="0000CC"/>
                </a:solidFill>
                <a:latin typeface="Times New Roman" panose="02020603050405020304" pitchFamily="18" charset="0"/>
              </a:rPr>
              <a:t>“</a:t>
            </a:r>
            <a:r>
              <a:rPr lang="en-US" altLang="en-US" sz="1800" b="1" i="1" dirty="0" err="1">
                <a:solidFill>
                  <a:srgbClr val="0000CC"/>
                </a:solidFill>
                <a:latin typeface="Times New Roman" panose="02020603050405020304" pitchFamily="18" charset="0"/>
              </a:rPr>
              <a:t>Câu</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chuyện</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bên</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trận</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địa</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pháo</a:t>
            </a:r>
            <a:r>
              <a:rPr lang="en-US" altLang="en-US" sz="1800" b="1" i="1" dirty="0">
                <a:solidFill>
                  <a:srgbClr val="0000CC"/>
                </a:solidFill>
                <a:latin typeface="Times New Roman" panose="02020603050405020304" pitchFamily="18" charset="0"/>
              </a:rPr>
              <a:t>” (1966), “</a:t>
            </a:r>
            <a:r>
              <a:rPr lang="en-US" altLang="en-US" sz="1800" b="1" i="1" dirty="0" err="1">
                <a:solidFill>
                  <a:srgbClr val="0000CC"/>
                </a:solidFill>
                <a:latin typeface="Times New Roman" panose="02020603050405020304" pitchFamily="18" charset="0"/>
              </a:rPr>
              <a:t>Cái</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áo</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thằng</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hình</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rơm</a:t>
            </a:r>
            <a:r>
              <a:rPr lang="en-US" altLang="en-US" sz="1800" b="1" i="1" dirty="0">
                <a:solidFill>
                  <a:srgbClr val="0000CC"/>
                </a:solidFill>
                <a:latin typeface="Times New Roman" panose="02020603050405020304" pitchFamily="18" charset="0"/>
              </a:rPr>
              <a:t>” (1975)…</a:t>
            </a:r>
            <a:r>
              <a:rPr lang="en-US" altLang="en-US" sz="1800" dirty="0">
                <a:solidFill>
                  <a:srgbClr val="0000CC"/>
                </a:solidFill>
                <a:latin typeface="Times New Roman" panose="02020603050405020304" pitchFamily="18" charset="0"/>
              </a:rPr>
              <a:t>                                                                 </a:t>
            </a:r>
          </a:p>
          <a:p>
            <a:pPr algn="just" defTabSz="685460">
              <a:spcBef>
                <a:spcPct val="0"/>
              </a:spcBef>
              <a:buNone/>
            </a:pPr>
            <a:r>
              <a:rPr lang="en-US" altLang="en-US" sz="1800" dirty="0">
                <a:solidFill>
                  <a:srgbClr val="FF0000"/>
                </a:solidFill>
                <a:latin typeface="Times New Roman" panose="02020603050405020304" pitchFamily="18" charset="0"/>
              </a:rPr>
              <a:t>+</a:t>
            </a:r>
            <a:r>
              <a:rPr lang="en-US" altLang="en-US" sz="1800" dirty="0">
                <a:solidFill>
                  <a:srgbClr val="0000CC"/>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Tiểu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thuyết</a:t>
            </a:r>
            <a:r>
              <a:rPr lang="en-US" altLang="en-US" sz="1800" b="1" dirty="0">
                <a:solidFill>
                  <a:srgbClr val="FF0000"/>
                </a:solidFill>
                <a:latin typeface="Times New Roman" panose="02020603050405020304" pitchFamily="18" charset="0"/>
              </a:rPr>
              <a:t>: </a:t>
            </a:r>
            <a:r>
              <a:rPr lang="en-US" altLang="en-US" sz="1800" b="1" i="1" dirty="0">
                <a:solidFill>
                  <a:srgbClr val="0000CC"/>
                </a:solidFill>
                <a:latin typeface="Times New Roman" panose="02020603050405020304" pitchFamily="18" charset="0"/>
              </a:rPr>
              <a:t>“</a:t>
            </a:r>
            <a:r>
              <a:rPr lang="en-US" altLang="en-US" sz="1800" b="1" i="1" dirty="0" err="1">
                <a:solidFill>
                  <a:srgbClr val="0000CC"/>
                </a:solidFill>
                <a:latin typeface="Times New Roman" panose="02020603050405020304" pitchFamily="18" charset="0"/>
              </a:rPr>
              <a:t>Nhật</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kí</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người</a:t>
            </a:r>
            <a:r>
              <a:rPr lang="en-US" altLang="en-US" sz="1800" b="1" i="1" dirty="0">
                <a:solidFill>
                  <a:srgbClr val="0000CC"/>
                </a:solidFill>
                <a:latin typeface="Times New Roman" panose="02020603050405020304" pitchFamily="18" charset="0"/>
              </a:rPr>
              <a:t> ở </a:t>
            </a:r>
            <a:r>
              <a:rPr lang="en-US" altLang="en-US" sz="1800" b="1" i="1" dirty="0" err="1">
                <a:solidFill>
                  <a:srgbClr val="0000CC"/>
                </a:solidFill>
                <a:latin typeface="Times New Roman" panose="02020603050405020304" pitchFamily="18" charset="0"/>
              </a:rPr>
              <a:t>lại</a:t>
            </a:r>
            <a:r>
              <a:rPr lang="en-US" altLang="en-US" sz="1800" b="1" i="1" dirty="0">
                <a:solidFill>
                  <a:srgbClr val="0000CC"/>
                </a:solidFill>
                <a:latin typeface="Times New Roman" panose="02020603050405020304" pitchFamily="18" charset="0"/>
              </a:rPr>
              <a:t>” (1962), “</a:t>
            </a:r>
            <a:r>
              <a:rPr lang="en-US" altLang="en-US" sz="1800" b="1" i="1" dirty="0" err="1">
                <a:solidFill>
                  <a:srgbClr val="0000CC"/>
                </a:solidFill>
                <a:latin typeface="Times New Roman" panose="02020603050405020304" pitchFamily="18" charset="0"/>
              </a:rPr>
              <a:t>Dòng</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sông</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thơ</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ấu</a:t>
            </a:r>
            <a:r>
              <a:rPr lang="en-US" altLang="en-US" sz="1800" b="1" i="1" dirty="0">
                <a:solidFill>
                  <a:srgbClr val="0000CC"/>
                </a:solidFill>
                <a:latin typeface="Times New Roman" panose="02020603050405020304" pitchFamily="18" charset="0"/>
              </a:rPr>
              <a:t>” (1985)…</a:t>
            </a:r>
          </a:p>
          <a:p>
            <a:pPr algn="just" defTabSz="685460">
              <a:spcBef>
                <a:spcPct val="0"/>
              </a:spcBef>
              <a:buNone/>
            </a:pP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Kịch</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bản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phim</a:t>
            </a:r>
            <a:r>
              <a:rPr lang="en-US" altLang="en-US" sz="1800" b="1" dirty="0">
                <a:solidFill>
                  <a:srgbClr val="FF0000"/>
                </a:solidFill>
                <a:latin typeface="Times New Roman" panose="02020603050405020304" pitchFamily="18" charset="0"/>
              </a:rPr>
              <a:t>: </a:t>
            </a:r>
            <a:r>
              <a:rPr lang="en-US" altLang="en-US" sz="1800" b="1" i="1" dirty="0">
                <a:solidFill>
                  <a:srgbClr val="0000CC"/>
                </a:solidFill>
                <a:latin typeface="Times New Roman" panose="02020603050405020304" pitchFamily="18" charset="0"/>
              </a:rPr>
              <a:t>“</a:t>
            </a:r>
            <a:r>
              <a:rPr lang="en-US" altLang="en-US" sz="1800" b="1" i="1" dirty="0" err="1">
                <a:solidFill>
                  <a:srgbClr val="0000CC"/>
                </a:solidFill>
                <a:latin typeface="Times New Roman" panose="02020603050405020304" pitchFamily="18" charset="0"/>
              </a:rPr>
              <a:t>Mùa</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gió</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chướng</a:t>
            </a:r>
            <a:r>
              <a:rPr lang="en-US" altLang="en-US" sz="1800" b="1" i="1" dirty="0">
                <a:solidFill>
                  <a:srgbClr val="0000CC"/>
                </a:solidFill>
                <a:latin typeface="Times New Roman" panose="02020603050405020304" pitchFamily="18" charset="0"/>
              </a:rPr>
              <a:t>” (1977) “</a:t>
            </a:r>
            <a:r>
              <a:rPr lang="en-US" altLang="en-US" sz="1800" b="1" i="1" dirty="0" err="1">
                <a:solidFill>
                  <a:srgbClr val="0000CC"/>
                </a:solidFill>
                <a:latin typeface="Times New Roman" panose="02020603050405020304" pitchFamily="18" charset="0"/>
              </a:rPr>
              <a:t>Cánh</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đồng</a:t>
            </a:r>
            <a:r>
              <a:rPr lang="en-US" altLang="en-US" sz="1800" b="1" i="1" dirty="0">
                <a:solidFill>
                  <a:srgbClr val="0000CC"/>
                </a:solidFill>
                <a:latin typeface="Times New Roman" panose="02020603050405020304" pitchFamily="18" charset="0"/>
              </a:rPr>
              <a:t> </a:t>
            </a:r>
            <a:r>
              <a:rPr lang="en-US" altLang="en-US" sz="1800" b="1" i="1" dirty="0" err="1">
                <a:solidFill>
                  <a:srgbClr val="0000CC"/>
                </a:solidFill>
                <a:latin typeface="Times New Roman" panose="02020603050405020304" pitchFamily="18" charset="0"/>
              </a:rPr>
              <a:t>hoang</a:t>
            </a:r>
            <a:r>
              <a:rPr lang="en-US" altLang="en-US" sz="1800" b="1" i="1" dirty="0">
                <a:solidFill>
                  <a:srgbClr val="0000CC"/>
                </a:solidFill>
                <a:latin typeface="Times New Roman" panose="02020603050405020304" pitchFamily="18" charset="0"/>
              </a:rPr>
              <a:t>” (1978)…</a:t>
            </a:r>
            <a:endParaRPr lang="en-US" altLang="en-US" sz="1800" i="1" dirty="0">
              <a:solidFill>
                <a:srgbClr val="0000CC"/>
              </a:solidFill>
              <a:latin typeface="Times New Roman" panose="02020603050405020304" pitchFamily="18" charset="0"/>
            </a:endParaRPr>
          </a:p>
        </p:txBody>
      </p:sp>
      <p:pic>
        <p:nvPicPr>
          <p:cNvPr id="9" name="Picture 8">
            <a:extLst>
              <a:ext uri="{FF2B5EF4-FFF2-40B4-BE49-F238E27FC236}">
                <a16:creationId xmlns:a16="http://schemas.microsoft.com/office/drawing/2014/main" xmlns="" id="{11D50CEE-A6CB-4728-AE37-6E0E4F2B1EC4}"/>
              </a:ext>
            </a:extLst>
          </p:cNvPr>
          <p:cNvPicPr>
            <a:picLocks noChangeAspect="1"/>
          </p:cNvPicPr>
          <p:nvPr/>
        </p:nvPicPr>
        <p:blipFill>
          <a:blip r:embed="rId2"/>
          <a:stretch>
            <a:fillRect/>
          </a:stretch>
        </p:blipFill>
        <p:spPr>
          <a:xfrm>
            <a:off x="622050" y="335502"/>
            <a:ext cx="3507028" cy="887045"/>
          </a:xfrm>
          <a:prstGeom prst="rect">
            <a:avLst/>
          </a:prstGeom>
        </p:spPr>
      </p:pic>
      <p:pic>
        <p:nvPicPr>
          <p:cNvPr id="2" name="Picture 1">
            <a:extLst>
              <a:ext uri="{FF2B5EF4-FFF2-40B4-BE49-F238E27FC236}">
                <a16:creationId xmlns:a16="http://schemas.microsoft.com/office/drawing/2014/main" xmlns="" id="{62384D5A-A746-4AFD-9144-493F03B02003}"/>
              </a:ext>
            </a:extLst>
          </p:cNvPr>
          <p:cNvPicPr>
            <a:picLocks noChangeAspect="1"/>
          </p:cNvPicPr>
          <p:nvPr/>
        </p:nvPicPr>
        <p:blipFill>
          <a:blip r:embed="rId3"/>
          <a:stretch>
            <a:fillRect/>
          </a:stretch>
        </p:blipFill>
        <p:spPr>
          <a:xfrm>
            <a:off x="4591989" y="0"/>
            <a:ext cx="4432854" cy="5143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58106840"/>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Kết quả hình ảnh cho cánh đồng hoang&quot;">
            <a:extLst>
              <a:ext uri="{FF2B5EF4-FFF2-40B4-BE49-F238E27FC236}">
                <a16:creationId xmlns:a16="http://schemas.microsoft.com/office/drawing/2014/main" xmlns="" id="{51EC07F6-C758-4764-9A89-E2329B226D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36" r="37785"/>
          <a:stretch/>
        </p:blipFill>
        <p:spPr bwMode="auto">
          <a:xfrm>
            <a:off x="528065" y="277776"/>
            <a:ext cx="2737278" cy="32605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6" name="Picture 4" descr="Kết quả hình ảnh cho cánh đồng hoang&quot;">
            <a:extLst>
              <a:ext uri="{FF2B5EF4-FFF2-40B4-BE49-F238E27FC236}">
                <a16:creationId xmlns:a16="http://schemas.microsoft.com/office/drawing/2014/main" xmlns="" id="{C17C5E02-9557-40A9-A6E3-F08D9EA61FC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706" b="706"/>
          <a:stretch/>
        </p:blipFill>
        <p:spPr bwMode="auto">
          <a:xfrm>
            <a:off x="3479656" y="277776"/>
            <a:ext cx="5136278" cy="32605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hỗ dành sẵn cho Văn bản 3">
            <a:extLst>
              <a:ext uri="{FF2B5EF4-FFF2-40B4-BE49-F238E27FC236}">
                <a16:creationId xmlns:a16="http://schemas.microsoft.com/office/drawing/2014/main" xmlns="" id="{67EA2273-5E8C-46B0-86DB-5B3B1C476A5C}"/>
              </a:ext>
            </a:extLst>
          </p:cNvPr>
          <p:cNvSpPr>
            <a:spLocks noGrp="1"/>
          </p:cNvSpPr>
          <p:nvPr>
            <p:ph type="body" sz="half" idx="2"/>
          </p:nvPr>
        </p:nvSpPr>
        <p:spPr>
          <a:xfrm>
            <a:off x="79533" y="3857123"/>
            <a:ext cx="9064487" cy="1008639"/>
          </a:xfr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68550" tIns="34289" rIns="68550" bIns="34289" rtlCol="0" anchor="ctr">
            <a:normAutofit/>
          </a:bodyPr>
          <a:lstStyle/>
          <a:p>
            <a:r>
              <a:rPr lang="vi-VN" sz="2100" i="1" dirty="0">
                <a:latin typeface="+mj-lt"/>
              </a:rPr>
              <a:t>Cánh đồng hoang (kịch bản phim) bộ phim</a:t>
            </a:r>
            <a:r>
              <a:rPr lang="vi-VN"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được</a:t>
            </a:r>
            <a:r>
              <a:rPr lang="en-US" sz="2100" i="1" dirty="0">
                <a:latin typeface="Times New Roman" panose="02020603050405020304" pitchFamily="18" charset="0"/>
                <a:cs typeface="Times New Roman" panose="02020603050405020304" pitchFamily="18" charset="0"/>
              </a:rPr>
              <a:t> </a:t>
            </a:r>
            <a:r>
              <a:rPr lang="vi-VN" sz="2100" i="1" dirty="0">
                <a:latin typeface="+mj-lt"/>
              </a:rPr>
              <a:t>tặng Huy chương vàng liên hoan phim toàn quốc (1980), Huy chưương vàng liên hoan phim ở Matxcva (1981).</a:t>
            </a:r>
          </a:p>
        </p:txBody>
      </p:sp>
    </p:spTree>
    <p:extLst>
      <p:ext uri="{BB962C8B-B14F-4D97-AF65-F5344CB8AC3E}">
        <p14:creationId xmlns:p14="http://schemas.microsoft.com/office/powerpoint/2010/main" val="1366215874"/>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75%"/>
          <p:cNvSpPr>
            <a:spLocks noChangeArrowheads="1"/>
          </p:cNvSpPr>
          <p:nvPr/>
        </p:nvSpPr>
        <p:spPr bwMode="auto">
          <a:xfrm>
            <a:off x="0" y="0"/>
            <a:ext cx="9144000" cy="5143500"/>
          </a:xfrm>
          <a:prstGeom prst="rect">
            <a:avLst/>
          </a:prstGeom>
          <a:pattFill prst="pct75">
            <a:fgClr>
              <a:srgbClr val="00FFFF"/>
            </a:fgClr>
            <a:bgClr>
              <a:srgbClr val="FF3399"/>
            </a:bgClr>
          </a:pattFill>
          <a:ln w="9525">
            <a:solidFill>
              <a:schemeClr val="tx1"/>
            </a:solidFill>
            <a:miter lim="800000"/>
            <a:headEnd/>
            <a:tailEnd/>
          </a:ln>
        </p:spPr>
        <p:txBody>
          <a:bodyPr wrap="none" lIns="91394" tIns="45697" rIns="91394" bIns="45697" anchor="ctr"/>
          <a:lstStyle/>
          <a:p>
            <a:endParaRPr lang="en-US">
              <a:latin typeface="Times New Roman" pitchFamily="18" charset="0"/>
            </a:endParaRPr>
          </a:p>
        </p:txBody>
      </p:sp>
      <p:sp>
        <p:nvSpPr>
          <p:cNvPr id="8195" name="AutoShape 3"/>
          <p:cNvSpPr>
            <a:spLocks noChangeArrowheads="1"/>
          </p:cNvSpPr>
          <p:nvPr/>
        </p:nvSpPr>
        <p:spPr bwMode="auto">
          <a:xfrm>
            <a:off x="278704" y="133350"/>
            <a:ext cx="8686800" cy="4838700"/>
          </a:xfrm>
          <a:prstGeom prst="flowChartAlternateProcess">
            <a:avLst/>
          </a:prstGeom>
          <a:solidFill>
            <a:srgbClr val="FFFFFF"/>
          </a:solidFill>
          <a:ln w="9525">
            <a:solidFill>
              <a:schemeClr val="tx1"/>
            </a:solidFill>
            <a:miter lim="800000"/>
            <a:headEnd/>
            <a:tailEnd/>
          </a:ln>
        </p:spPr>
        <p:txBody>
          <a:bodyPr wrap="none" lIns="91394" tIns="45697" rIns="91394" bIns="45697" anchor="ctr"/>
          <a:lstStyle/>
          <a:p>
            <a:pPr algn="ctr"/>
            <a:endParaRPr lang="en-US" dirty="0">
              <a:latin typeface="Times New Roman" pitchFamily="18" charset="0"/>
            </a:endParaRPr>
          </a:p>
        </p:txBody>
      </p:sp>
      <p:sp>
        <p:nvSpPr>
          <p:cNvPr id="18439" name="Text Box 7"/>
          <p:cNvSpPr txBox="1">
            <a:spLocks noChangeArrowheads="1"/>
          </p:cNvSpPr>
          <p:nvPr/>
        </p:nvSpPr>
        <p:spPr bwMode="auto">
          <a:xfrm>
            <a:off x="3936309" y="133368"/>
            <a:ext cx="2580037" cy="584729"/>
          </a:xfrm>
          <a:prstGeom prst="rect">
            <a:avLst/>
          </a:prstGeom>
          <a:noFill/>
          <a:ln w="9525">
            <a:noFill/>
            <a:miter lim="800000"/>
            <a:headEnd/>
            <a:tailEnd/>
          </a:ln>
        </p:spPr>
        <p:txBody>
          <a:bodyPr wrap="none" lIns="91394" tIns="45697" rIns="91394" bIns="45697">
            <a:spAutoFit/>
          </a:bodyPr>
          <a:lstStyle/>
          <a:p>
            <a:r>
              <a:rPr lang="en-US" sz="3200" b="1" dirty="0">
                <a:latin typeface="Times New Roman" pitchFamily="18" charset="0"/>
              </a:rPr>
              <a:t>2. </a:t>
            </a:r>
            <a:r>
              <a:rPr lang="en-US" sz="3200" b="1" dirty="0" err="1">
                <a:latin typeface="Times New Roman" pitchFamily="18" charset="0"/>
              </a:rPr>
              <a:t>Tác</a:t>
            </a:r>
            <a:r>
              <a:rPr lang="en-US" sz="3200" b="1" dirty="0">
                <a:latin typeface="Times New Roman" pitchFamily="18" charset="0"/>
              </a:rPr>
              <a:t> </a:t>
            </a:r>
            <a:r>
              <a:rPr lang="en-US" sz="3200" b="1" dirty="0" err="1">
                <a:latin typeface="Times New Roman" pitchFamily="18" charset="0"/>
              </a:rPr>
              <a:t>phẩm</a:t>
            </a:r>
            <a:r>
              <a:rPr lang="en-US" sz="3200" b="1" dirty="0">
                <a:latin typeface="Times New Roman" pitchFamily="18" charset="0"/>
              </a:rPr>
              <a:t>:</a:t>
            </a:r>
            <a:r>
              <a:rPr lang="en-US" sz="2800" b="1" dirty="0">
                <a:latin typeface="Times New Roman" pitchFamily="18" charset="0"/>
              </a:rPr>
              <a:t> </a:t>
            </a:r>
          </a:p>
        </p:txBody>
      </p:sp>
      <p:sp>
        <p:nvSpPr>
          <p:cNvPr id="18440" name="Text Box 8"/>
          <p:cNvSpPr txBox="1">
            <a:spLocks noChangeArrowheads="1"/>
          </p:cNvSpPr>
          <p:nvPr/>
        </p:nvSpPr>
        <p:spPr bwMode="auto">
          <a:xfrm>
            <a:off x="3837140" y="733811"/>
            <a:ext cx="5029200" cy="584729"/>
          </a:xfrm>
          <a:prstGeom prst="rect">
            <a:avLst/>
          </a:prstGeom>
          <a:noFill/>
          <a:ln w="9525">
            <a:noFill/>
            <a:miter lim="800000"/>
            <a:headEnd/>
            <a:tailEnd/>
          </a:ln>
        </p:spPr>
        <p:txBody>
          <a:bodyPr wrap="square" lIns="91394" tIns="45697" rIns="91394" bIns="45697">
            <a:spAutoFit/>
          </a:bodyPr>
          <a:lstStyle/>
          <a:p>
            <a:pPr algn="just"/>
            <a:r>
              <a:rPr lang="en-US" sz="3200" b="1" dirty="0">
                <a:latin typeface="Times New Roman" pitchFamily="18" charset="0"/>
              </a:rPr>
              <a:t>- </a:t>
            </a:r>
            <a:r>
              <a:rPr lang="en-US" sz="3200" b="1" dirty="0" err="1">
                <a:latin typeface="Times New Roman" pitchFamily="18" charset="0"/>
              </a:rPr>
              <a:t>Vị</a:t>
            </a:r>
            <a:r>
              <a:rPr lang="en-US" sz="3200" b="1" dirty="0">
                <a:latin typeface="Times New Roman" pitchFamily="18" charset="0"/>
              </a:rPr>
              <a:t> </a:t>
            </a:r>
            <a:r>
              <a:rPr lang="en-US" sz="3200" b="1" dirty="0" err="1">
                <a:latin typeface="Times New Roman" pitchFamily="18" charset="0"/>
              </a:rPr>
              <a:t>trí</a:t>
            </a:r>
            <a:r>
              <a:rPr lang="en-US" sz="3200" b="1" dirty="0">
                <a:latin typeface="Times New Roman" pitchFamily="18" charset="0"/>
              </a:rPr>
              <a:t>:</a:t>
            </a:r>
            <a:endParaRPr lang="en-US" sz="3200" dirty="0">
              <a:latin typeface="Times New Roman" pitchFamily="18" charset="0"/>
            </a:endParaRPr>
          </a:p>
        </p:txBody>
      </p:sp>
      <p:grpSp>
        <p:nvGrpSpPr>
          <p:cNvPr id="2" name="Group 12"/>
          <p:cNvGrpSpPr>
            <a:grpSpLocks/>
          </p:cNvGrpSpPr>
          <p:nvPr/>
        </p:nvGrpSpPr>
        <p:grpSpPr bwMode="auto">
          <a:xfrm>
            <a:off x="152400" y="133350"/>
            <a:ext cx="3657600" cy="4838700"/>
            <a:chOff x="1469" y="384"/>
            <a:chExt cx="2527" cy="3180"/>
          </a:xfrm>
        </p:grpSpPr>
        <p:pic>
          <p:nvPicPr>
            <p:cNvPr id="8200" name="Picture 13" descr="VAN THAOGIANG 6 BIA"/>
            <p:cNvPicPr>
              <a:picLocks noChangeAspect="1" noChangeArrowheads="1"/>
            </p:cNvPicPr>
            <p:nvPr/>
          </p:nvPicPr>
          <p:blipFill>
            <a:blip r:embed="rId2" cstate="print"/>
            <a:srcRect/>
            <a:stretch>
              <a:fillRect/>
            </a:stretch>
          </p:blipFill>
          <p:spPr bwMode="auto">
            <a:xfrm>
              <a:off x="1469" y="384"/>
              <a:ext cx="2527" cy="3180"/>
            </a:xfrm>
            <a:prstGeom prst="rect">
              <a:avLst/>
            </a:prstGeom>
            <a:noFill/>
            <a:ln w="9525">
              <a:noFill/>
              <a:miter lim="800000"/>
              <a:headEnd/>
              <a:tailEnd/>
            </a:ln>
          </p:spPr>
        </p:pic>
        <p:pic>
          <p:nvPicPr>
            <p:cNvPr id="8201" name="Picture 14" descr="VAN THAOGIANG 5ANHNGQUNGSANG"/>
            <p:cNvPicPr>
              <a:picLocks noChangeAspect="1" noChangeArrowheads="1"/>
            </p:cNvPicPr>
            <p:nvPr/>
          </p:nvPicPr>
          <p:blipFill>
            <a:blip r:embed="rId3" cstate="print"/>
            <a:srcRect/>
            <a:stretch>
              <a:fillRect/>
            </a:stretch>
          </p:blipFill>
          <p:spPr bwMode="auto">
            <a:xfrm>
              <a:off x="3132" y="1116"/>
              <a:ext cx="600" cy="768"/>
            </a:xfrm>
            <a:prstGeom prst="rect">
              <a:avLst/>
            </a:prstGeom>
            <a:noFill/>
            <a:ln w="9525">
              <a:noFill/>
              <a:miter lim="800000"/>
              <a:headEnd/>
              <a:tailEnd/>
            </a:ln>
          </p:spPr>
        </p:pic>
      </p:grpSp>
      <p:sp>
        <p:nvSpPr>
          <p:cNvPr id="9" name="Text Box 8"/>
          <p:cNvSpPr txBox="1">
            <a:spLocks noChangeArrowheads="1"/>
          </p:cNvSpPr>
          <p:nvPr/>
        </p:nvSpPr>
        <p:spPr bwMode="auto">
          <a:xfrm>
            <a:off x="3799562" y="1822037"/>
            <a:ext cx="5029200" cy="1077172"/>
          </a:xfrm>
          <a:prstGeom prst="rect">
            <a:avLst/>
          </a:prstGeom>
          <a:noFill/>
          <a:ln w="9525">
            <a:noFill/>
            <a:miter lim="800000"/>
            <a:headEnd/>
            <a:tailEnd/>
          </a:ln>
        </p:spPr>
        <p:txBody>
          <a:bodyPr wrap="square" lIns="91394" tIns="45697" rIns="91394" bIns="45697">
            <a:spAutoFit/>
          </a:bodyPr>
          <a:lstStyle/>
          <a:p>
            <a:pPr algn="just"/>
            <a:r>
              <a:rPr lang="en-US" sz="3200" b="1" dirty="0">
                <a:latin typeface="Times New Roman" pitchFamily="18" charset="0"/>
              </a:rPr>
              <a:t>-</a:t>
            </a:r>
            <a:r>
              <a:rPr lang="vi-VN" sz="3200" b="1" dirty="0">
                <a:latin typeface="Times New Roman" pitchFamily="18" charset="0"/>
              </a:rPr>
              <a:t> Hoàn cảnh ra đời và xuất xứ:</a:t>
            </a:r>
            <a:endParaRPr lang="vi-VN" sz="3200" dirty="0">
              <a:latin typeface="Times New Roman" pitchFamily="18" charset="0"/>
            </a:endParaRPr>
          </a:p>
        </p:txBody>
      </p:sp>
      <p:sp>
        <p:nvSpPr>
          <p:cNvPr id="11" name="Text Box 8"/>
          <p:cNvSpPr txBox="1">
            <a:spLocks noChangeArrowheads="1"/>
          </p:cNvSpPr>
          <p:nvPr/>
        </p:nvSpPr>
        <p:spPr bwMode="auto">
          <a:xfrm>
            <a:off x="3799562" y="1269891"/>
            <a:ext cx="5029200" cy="584729"/>
          </a:xfrm>
          <a:prstGeom prst="rect">
            <a:avLst/>
          </a:prstGeom>
          <a:noFill/>
          <a:ln w="9525">
            <a:noFill/>
            <a:miter lim="800000"/>
            <a:headEnd/>
            <a:tailEnd/>
          </a:ln>
        </p:spPr>
        <p:txBody>
          <a:bodyPr wrap="square" lIns="91394" tIns="45697" rIns="91394" bIns="45697">
            <a:spAutoFit/>
          </a:bodyPr>
          <a:lstStyle/>
          <a:p>
            <a:pPr algn="just"/>
            <a:r>
              <a:rPr lang="en-US" sz="3200" dirty="0" err="1">
                <a:solidFill>
                  <a:srgbClr val="C00000"/>
                </a:solidFill>
                <a:latin typeface="Times New Roman" pitchFamily="18" charset="0"/>
              </a:rPr>
              <a:t>Thuộc</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phần</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giữa</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của</a:t>
            </a:r>
            <a:r>
              <a:rPr lang="en-US" sz="3200" dirty="0">
                <a:solidFill>
                  <a:srgbClr val="C00000"/>
                </a:solidFill>
                <a:latin typeface="Times New Roman" pitchFamily="18" charset="0"/>
              </a:rPr>
              <a:t> </a:t>
            </a:r>
            <a:r>
              <a:rPr lang="en-US" sz="3200" dirty="0" err="1">
                <a:solidFill>
                  <a:srgbClr val="C00000"/>
                </a:solidFill>
                <a:latin typeface="Times New Roman" pitchFamily="18" charset="0"/>
              </a:rPr>
              <a:t>truyện</a:t>
            </a:r>
            <a:r>
              <a:rPr lang="en-US" sz="3200" dirty="0">
                <a:solidFill>
                  <a:srgbClr val="C00000"/>
                </a:solidFill>
                <a:latin typeface="Times New Roman" pitchFamily="18" charset="0"/>
              </a:rPr>
              <a:t>.</a:t>
            </a:r>
          </a:p>
        </p:txBody>
      </p:sp>
      <p:sp>
        <p:nvSpPr>
          <p:cNvPr id="12" name="Text Box 8"/>
          <p:cNvSpPr txBox="1">
            <a:spLocks noChangeArrowheads="1"/>
          </p:cNvSpPr>
          <p:nvPr/>
        </p:nvSpPr>
        <p:spPr bwMode="auto">
          <a:xfrm>
            <a:off x="3936304" y="2909973"/>
            <a:ext cx="5029200" cy="2062057"/>
          </a:xfrm>
          <a:prstGeom prst="rect">
            <a:avLst/>
          </a:prstGeom>
          <a:noFill/>
          <a:ln w="9525">
            <a:noFill/>
            <a:miter lim="800000"/>
            <a:headEnd/>
            <a:tailEnd/>
          </a:ln>
        </p:spPr>
        <p:txBody>
          <a:bodyPr wrap="square" lIns="91394" tIns="45697" rIns="91394" bIns="45697">
            <a:spAutoFit/>
          </a:bodyPr>
          <a:lstStyle/>
          <a:p>
            <a:pPr algn="just"/>
            <a:r>
              <a:rPr lang="vi-VN" sz="3200" dirty="0">
                <a:solidFill>
                  <a:srgbClr val="C00000"/>
                </a:solidFill>
                <a:latin typeface="Times New Roman" pitchFamily="18" charset="0"/>
              </a:rPr>
              <a:t>Viết năm 1966 (tác giả đang hoạt động ở chiến trường Nam bộ), được in trong tập truyện cùng tên</a:t>
            </a:r>
            <a:r>
              <a:rPr lang="en-US" sz="3200" dirty="0">
                <a:solidFill>
                  <a:srgbClr val="C00000"/>
                </a:solidFill>
                <a:latin typeface="Times New Roman" pitchFamily="18" charset="0"/>
              </a:rPr>
              <a:t>.</a:t>
            </a:r>
            <a:endParaRPr lang="vi-VN" sz="3200" dirty="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8440"/>
                                        </p:tgtEl>
                                        <p:attrNameLst>
                                          <p:attrName>style.visibility</p:attrName>
                                        </p:attrNameLst>
                                      </p:cBhvr>
                                      <p:to>
                                        <p:strVal val="visible"/>
                                      </p:to>
                                    </p:set>
                                    <p:anim calcmode="discrete" valueType="clr">
                                      <p:cBhvr override="childStyle">
                                        <p:cTn id="17" dur="80"/>
                                        <p:tgtEl>
                                          <p:spTgt spid="184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440"/>
                                        </p:tgtEl>
                                        <p:attrNameLst>
                                          <p:attrName>fillcolor</p:attrName>
                                        </p:attrNameLst>
                                      </p:cBhvr>
                                      <p:tavLst>
                                        <p:tav tm="0">
                                          <p:val>
                                            <p:clrVal>
                                              <a:schemeClr val="accent2"/>
                                            </p:clrVal>
                                          </p:val>
                                        </p:tav>
                                        <p:tav tm="50000">
                                          <p:val>
                                            <p:clrVal>
                                              <a:schemeClr val="hlink"/>
                                            </p:clrVal>
                                          </p:val>
                                        </p:tav>
                                      </p:tavLst>
                                    </p:anim>
                                    <p:set>
                                      <p:cBhvr>
                                        <p:cTn id="19" dur="80"/>
                                        <p:tgtEl>
                                          <p:spTgt spid="18440"/>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descr="5%"/>
          <p:cNvSpPr>
            <a:spLocks noChangeArrowheads="1"/>
          </p:cNvSpPr>
          <p:nvPr/>
        </p:nvSpPr>
        <p:spPr bwMode="auto">
          <a:xfrm>
            <a:off x="0" y="0"/>
            <a:ext cx="9144000" cy="5143500"/>
          </a:xfrm>
          <a:prstGeom prst="rect">
            <a:avLst/>
          </a:prstGeom>
          <a:pattFill prst="pct5">
            <a:fgClr>
              <a:srgbClr val="A0FEBF"/>
            </a:fgClr>
            <a:bgClr>
              <a:srgbClr val="A0FEBF"/>
            </a:bgClr>
          </a:pattFill>
          <a:ln w="9525">
            <a:solidFill>
              <a:schemeClr val="tx1"/>
            </a:solidFill>
            <a:miter lim="800000"/>
            <a:headEnd/>
            <a:tailEnd/>
          </a:ln>
        </p:spPr>
        <p:txBody>
          <a:bodyPr wrap="none" lIns="91394" tIns="45697" rIns="91394" bIns="45697" anchor="ctr"/>
          <a:lstStyle/>
          <a:p>
            <a:endParaRPr lang="en-US">
              <a:solidFill>
                <a:srgbClr val="000000"/>
              </a:solidFill>
              <a:latin typeface="Times New Roman" pitchFamily="18" charset="0"/>
            </a:endParaRPr>
          </a:p>
        </p:txBody>
      </p:sp>
      <p:sp>
        <p:nvSpPr>
          <p:cNvPr id="10243" name="AutoShape 6"/>
          <p:cNvSpPr>
            <a:spLocks noChangeArrowheads="1"/>
          </p:cNvSpPr>
          <p:nvPr/>
        </p:nvSpPr>
        <p:spPr bwMode="auto">
          <a:xfrm>
            <a:off x="0" y="52686"/>
            <a:ext cx="9144000" cy="5090814"/>
          </a:xfrm>
          <a:prstGeom prst="flowChartProcess">
            <a:avLst/>
          </a:prstGeom>
          <a:solidFill>
            <a:srgbClr val="FFFFFF"/>
          </a:solidFill>
          <a:ln w="9525">
            <a:solidFill>
              <a:schemeClr val="tx1"/>
            </a:solidFill>
            <a:miter lim="800000"/>
            <a:headEnd/>
            <a:tailEnd/>
          </a:ln>
        </p:spPr>
        <p:txBody>
          <a:bodyPr wrap="none" lIns="91394" tIns="45697" rIns="91394" bIns="45697" anchor="ctr"/>
          <a:lstStyle/>
          <a:p>
            <a:endParaRPr lang="en-US">
              <a:solidFill>
                <a:srgbClr val="000000"/>
              </a:solidFill>
              <a:latin typeface="Times New Roman" pitchFamily="18" charset="0"/>
            </a:endParaRPr>
          </a:p>
        </p:txBody>
      </p:sp>
      <p:sp>
        <p:nvSpPr>
          <p:cNvPr id="32776" name="Text Box 8"/>
          <p:cNvSpPr txBox="1">
            <a:spLocks noChangeArrowheads="1"/>
          </p:cNvSpPr>
          <p:nvPr/>
        </p:nvSpPr>
        <p:spPr bwMode="auto">
          <a:xfrm>
            <a:off x="164451" y="52709"/>
            <a:ext cx="5254872" cy="461618"/>
          </a:xfrm>
          <a:prstGeom prst="rect">
            <a:avLst/>
          </a:prstGeom>
          <a:noFill/>
          <a:ln w="9525">
            <a:noFill/>
            <a:miter lim="800000"/>
            <a:headEnd/>
            <a:tailEnd/>
          </a:ln>
        </p:spPr>
        <p:txBody>
          <a:bodyPr wrap="none" lIns="91394" tIns="45697" rIns="91394" bIns="45697">
            <a:spAutoFit/>
          </a:bodyPr>
          <a:lstStyle/>
          <a:p>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Đọc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Kể</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tóm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tắt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nội</a:t>
            </a:r>
            <a:r>
              <a:rPr lang="en-US" sz="2400" b="1" dirty="0">
                <a:solidFill>
                  <a:srgbClr val="0000FF"/>
                </a:solidFill>
                <a:latin typeface="Times New Roman" pitchFamily="18" charset="0"/>
              </a:rPr>
              <a:t> dung </a:t>
            </a:r>
            <a:r>
              <a:rPr lang="vi-VN" sz="2400" b="1" dirty="0">
                <a:solidFill>
                  <a:srgbClr val="0000FF"/>
                </a:solidFill>
                <a:latin typeface="Times New Roman" pitchFamily="18" charset="0"/>
              </a:rPr>
              <a:t>đ</a:t>
            </a:r>
            <a:r>
              <a:rPr lang="en-US" sz="2400" b="1" dirty="0" err="1">
                <a:solidFill>
                  <a:srgbClr val="0000FF"/>
                </a:solidFill>
                <a:latin typeface="Times New Roman" pitchFamily="18" charset="0"/>
              </a:rPr>
              <a:t>oạn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trích</a:t>
            </a:r>
            <a:r>
              <a:rPr lang="en-US" sz="2400" dirty="0">
                <a:solidFill>
                  <a:srgbClr val="000000"/>
                </a:solidFill>
                <a:latin typeface="Times New Roman" pitchFamily="18" charset="0"/>
              </a:rPr>
              <a:t> </a:t>
            </a:r>
          </a:p>
        </p:txBody>
      </p:sp>
      <p:pic>
        <p:nvPicPr>
          <p:cNvPr id="32778" name="Picture 10" descr="Cha con ong Sau trong gio phut chia tay"/>
          <p:cNvPicPr>
            <a:picLocks noChangeAspect="1" noChangeArrowheads="1"/>
          </p:cNvPicPr>
          <p:nvPr/>
        </p:nvPicPr>
        <p:blipFill>
          <a:blip r:embed="rId2" cstate="print">
            <a:lum bright="30000" contrast="36000"/>
          </a:blip>
          <a:srcRect/>
          <a:stretch>
            <a:fillRect/>
          </a:stretch>
        </p:blipFill>
        <p:spPr bwMode="auto">
          <a:xfrm>
            <a:off x="4575207" y="514352"/>
            <a:ext cx="4568825" cy="1448991"/>
          </a:xfrm>
          <a:prstGeom prst="rect">
            <a:avLst/>
          </a:prstGeom>
          <a:noFill/>
          <a:ln w="9525">
            <a:noFill/>
            <a:miter lim="800000"/>
            <a:headEnd/>
            <a:tailEnd/>
          </a:ln>
        </p:spPr>
      </p:pic>
      <p:sp>
        <p:nvSpPr>
          <p:cNvPr id="32783" name="Text Box 15"/>
          <p:cNvSpPr txBox="1">
            <a:spLocks noChangeArrowheads="1"/>
          </p:cNvSpPr>
          <p:nvPr/>
        </p:nvSpPr>
        <p:spPr bwMode="auto">
          <a:xfrm>
            <a:off x="12526" y="2000276"/>
            <a:ext cx="4483274" cy="707840"/>
          </a:xfrm>
          <a:prstGeom prst="rect">
            <a:avLst/>
          </a:prstGeom>
          <a:noFill/>
          <a:ln w="9525">
            <a:solidFill>
              <a:srgbClr val="FF0000"/>
            </a:solidFill>
            <a:miter lim="800000"/>
            <a:headEnd/>
            <a:tailEnd/>
          </a:ln>
        </p:spPr>
        <p:txBody>
          <a:bodyPr wrap="square" lIns="91394" tIns="45697" rIns="91394" bIns="45697">
            <a:spAutoFit/>
          </a:bodyPr>
          <a:lstStyle/>
          <a:p>
            <a:pPr>
              <a:spcBef>
                <a:spcPct val="50000"/>
              </a:spcBef>
            </a:pPr>
            <a:r>
              <a:rPr lang="en-US" dirty="0">
                <a:solidFill>
                  <a:srgbClr val="000000"/>
                </a:solidFill>
                <a:latin typeface="Times New Roman" pitchFamily="18" charset="0"/>
              </a:rPr>
              <a:t>  </a:t>
            </a:r>
            <a:r>
              <a:rPr lang="en-US" sz="2000" dirty="0" err="1">
                <a:solidFill>
                  <a:srgbClr val="0000FF"/>
                </a:solidFill>
                <a:latin typeface="Times New Roman" pitchFamily="18" charset="0"/>
              </a:rPr>
              <a:t>Ông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Sáu</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về</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th</a:t>
            </a:r>
            <a:r>
              <a:rPr lang="vi-VN" sz="2000" dirty="0">
                <a:solidFill>
                  <a:srgbClr val="0000FF"/>
                </a:solidFill>
                <a:latin typeface="Times New Roman" pitchFamily="18" charset="0"/>
              </a:rPr>
              <a:t>ă</a:t>
            </a:r>
            <a:r>
              <a:rPr lang="en-US" sz="2000" dirty="0">
                <a:solidFill>
                  <a:srgbClr val="0000FF"/>
                </a:solidFill>
                <a:latin typeface="Times New Roman" pitchFamily="18" charset="0"/>
              </a:rPr>
              <a:t>m </a:t>
            </a:r>
            <a:r>
              <a:rPr lang="en-US" sz="2000" dirty="0" err="1">
                <a:solidFill>
                  <a:srgbClr val="0000FF"/>
                </a:solidFill>
                <a:latin typeface="Times New Roman" pitchFamily="18" charset="0"/>
              </a:rPr>
              <a:t>gia</a:t>
            </a:r>
            <a:r>
              <a:rPr lang="en-US" sz="2000" dirty="0">
                <a:solidFill>
                  <a:srgbClr val="0000FF"/>
                </a:solidFill>
                <a:latin typeface="Times New Roman" pitchFamily="18" charset="0"/>
              </a:rPr>
              <a:t> </a:t>
            </a:r>
            <a:r>
              <a:rPr lang="vi-VN" sz="2000" dirty="0">
                <a:solidFill>
                  <a:srgbClr val="0000FF"/>
                </a:solidFill>
                <a:latin typeface="Times New Roman" pitchFamily="18" charset="0"/>
              </a:rPr>
              <a:t>đ</a:t>
            </a:r>
            <a:r>
              <a:rPr lang="en-US" sz="2000" dirty="0" err="1">
                <a:solidFill>
                  <a:srgbClr val="0000FF"/>
                </a:solidFill>
                <a:latin typeface="Times New Roman" pitchFamily="18" charset="0"/>
              </a:rPr>
              <a:t>ình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Bé</a:t>
            </a:r>
            <a:r>
              <a:rPr lang="en-US" sz="2000" dirty="0">
                <a:solidFill>
                  <a:srgbClr val="0000FF"/>
                </a:solidFill>
                <a:latin typeface="Times New Roman" pitchFamily="18" charset="0"/>
              </a:rPr>
              <a:t> Thu </a:t>
            </a:r>
            <a:r>
              <a:rPr lang="en-US" sz="2000" dirty="0" err="1">
                <a:solidFill>
                  <a:srgbClr val="0000FF"/>
                </a:solidFill>
                <a:latin typeface="Times New Roman" pitchFamily="18" charset="0"/>
              </a:rPr>
              <a:t>không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nhận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ba</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vì</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vết</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thẹo</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trên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mặt</a:t>
            </a:r>
            <a:r>
              <a:rPr lang="en-US" sz="2000" dirty="0">
                <a:solidFill>
                  <a:srgbClr val="0000FF"/>
                </a:solidFill>
                <a:latin typeface="Times New Roman" pitchFamily="18" charset="0"/>
              </a:rPr>
              <a:t>.</a:t>
            </a:r>
          </a:p>
        </p:txBody>
      </p:sp>
      <p:sp>
        <p:nvSpPr>
          <p:cNvPr id="32784" name="Text Box 16"/>
          <p:cNvSpPr txBox="1">
            <a:spLocks noChangeArrowheads="1"/>
          </p:cNvSpPr>
          <p:nvPr/>
        </p:nvSpPr>
        <p:spPr bwMode="auto">
          <a:xfrm>
            <a:off x="4678473" y="1943126"/>
            <a:ext cx="4465528" cy="707840"/>
          </a:xfrm>
          <a:prstGeom prst="rect">
            <a:avLst/>
          </a:prstGeom>
          <a:noFill/>
          <a:ln w="9525">
            <a:solidFill>
              <a:srgbClr val="FF0000"/>
            </a:solidFill>
            <a:miter lim="800000"/>
            <a:headEnd/>
            <a:tailEnd/>
          </a:ln>
        </p:spPr>
        <p:txBody>
          <a:bodyPr wrap="square" lIns="91394" tIns="45697" rIns="91394" bIns="45697">
            <a:spAutoFit/>
          </a:bodyPr>
          <a:lstStyle/>
          <a:p>
            <a:pPr>
              <a:spcBef>
                <a:spcPct val="50000"/>
              </a:spcBef>
            </a:pPr>
            <a:r>
              <a:rPr lang="en-US" sz="2000" dirty="0">
                <a:solidFill>
                  <a:srgbClr val="000000"/>
                </a:solidFill>
                <a:latin typeface="Times New Roman" pitchFamily="18" charset="0"/>
              </a:rPr>
              <a:t>    </a:t>
            </a:r>
            <a:r>
              <a:rPr lang="en-US" sz="2000" dirty="0">
                <a:solidFill>
                  <a:srgbClr val="0000FF"/>
                </a:solidFill>
                <a:latin typeface="Times New Roman" pitchFamily="18" charset="0"/>
              </a:rPr>
              <a:t>Thu </a:t>
            </a:r>
            <a:r>
              <a:rPr lang="en-US" sz="2000" dirty="0" err="1">
                <a:solidFill>
                  <a:srgbClr val="0000FF"/>
                </a:solidFill>
                <a:latin typeface="Times New Roman" pitchFamily="18" charset="0"/>
              </a:rPr>
              <a:t>nhận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ra</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ba</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cũng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là</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lúc</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ông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Sáu</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phải</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ra</a:t>
            </a:r>
            <a:r>
              <a:rPr lang="en-US" sz="2000" dirty="0">
                <a:solidFill>
                  <a:srgbClr val="0000FF"/>
                </a:solidFill>
                <a:latin typeface="Times New Roman" pitchFamily="18" charset="0"/>
              </a:rPr>
              <a:t> </a:t>
            </a:r>
            <a:r>
              <a:rPr lang="vi-VN" sz="2000" dirty="0">
                <a:solidFill>
                  <a:srgbClr val="0000FF"/>
                </a:solidFill>
                <a:latin typeface="Times New Roman" pitchFamily="18" charset="0"/>
              </a:rPr>
              <a:t>đ</a:t>
            </a:r>
            <a:r>
              <a:rPr lang="en-US" sz="2000" dirty="0" err="1">
                <a:solidFill>
                  <a:srgbClr val="0000FF"/>
                </a:solidFill>
                <a:latin typeface="Times New Roman" pitchFamily="18" charset="0"/>
              </a:rPr>
              <a:t>i</a:t>
            </a:r>
            <a:r>
              <a:rPr lang="en-US" sz="2000" dirty="0">
                <a:solidFill>
                  <a:srgbClr val="0000FF"/>
                </a:solidFill>
                <a:latin typeface="Times New Roman" pitchFamily="18" charset="0"/>
              </a:rPr>
              <a:t>.</a:t>
            </a:r>
          </a:p>
        </p:txBody>
      </p:sp>
      <p:sp>
        <p:nvSpPr>
          <p:cNvPr id="32785" name="Text Box 17"/>
          <p:cNvSpPr txBox="1">
            <a:spLocks noChangeArrowheads="1"/>
          </p:cNvSpPr>
          <p:nvPr/>
        </p:nvSpPr>
        <p:spPr bwMode="auto">
          <a:xfrm>
            <a:off x="12559" y="4435637"/>
            <a:ext cx="4483275" cy="707840"/>
          </a:xfrm>
          <a:prstGeom prst="rect">
            <a:avLst/>
          </a:prstGeom>
          <a:noFill/>
          <a:ln w="9525">
            <a:solidFill>
              <a:srgbClr val="FF0000"/>
            </a:solidFill>
            <a:miter lim="800000"/>
            <a:headEnd/>
            <a:tailEnd/>
          </a:ln>
        </p:spPr>
        <p:txBody>
          <a:bodyPr wrap="square" lIns="91394" tIns="45697" rIns="91394" bIns="45697">
            <a:spAutoFit/>
          </a:bodyPr>
          <a:lstStyle/>
          <a:p>
            <a:pPr algn="just"/>
            <a:r>
              <a:rPr lang="en-US" dirty="0">
                <a:solidFill>
                  <a:srgbClr val="000000"/>
                </a:solidFill>
                <a:latin typeface="Times New Roman" pitchFamily="18" charset="0"/>
              </a:rPr>
              <a:t>    </a:t>
            </a:r>
            <a:r>
              <a:rPr lang="en-US" sz="2000" dirty="0" err="1">
                <a:solidFill>
                  <a:srgbClr val="0000FF"/>
                </a:solidFill>
                <a:latin typeface="Times New Roman" pitchFamily="18" charset="0"/>
              </a:rPr>
              <a:t>Ông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Sáu</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dồn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hết</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tình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cảm</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vào</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làm</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chiếc</a:t>
            </a:r>
            <a:r>
              <a:rPr lang="en-US" sz="2000" dirty="0">
                <a:solidFill>
                  <a:srgbClr val="0000FF"/>
                </a:solidFill>
                <a:latin typeface="Times New Roman" pitchFamily="18" charset="0"/>
              </a:rPr>
              <a:t> l</a:t>
            </a:r>
            <a:r>
              <a:rPr lang="vi-VN" sz="2000" dirty="0">
                <a:solidFill>
                  <a:srgbClr val="0000FF"/>
                </a:solidFill>
                <a:latin typeface="Times New Roman" pitchFamily="18" charset="0"/>
              </a:rPr>
              <a:t>ư</a:t>
            </a:r>
            <a:r>
              <a:rPr lang="en-US" sz="2000" dirty="0" err="1">
                <a:solidFill>
                  <a:srgbClr val="0000FF"/>
                </a:solidFill>
                <a:latin typeface="Times New Roman" pitchFamily="18" charset="0"/>
              </a:rPr>
              <a:t>ợc</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ngà</a:t>
            </a:r>
            <a:r>
              <a:rPr lang="en-US" sz="2000" dirty="0">
                <a:solidFill>
                  <a:srgbClr val="0000FF"/>
                </a:solidFill>
                <a:latin typeface="Times New Roman" pitchFamily="18" charset="0"/>
              </a:rPr>
              <a:t> </a:t>
            </a:r>
          </a:p>
        </p:txBody>
      </p:sp>
      <p:sp>
        <p:nvSpPr>
          <p:cNvPr id="32786" name="Text Box 18"/>
          <p:cNvSpPr txBox="1">
            <a:spLocks noChangeArrowheads="1"/>
          </p:cNvSpPr>
          <p:nvPr/>
        </p:nvSpPr>
        <p:spPr bwMode="auto">
          <a:xfrm>
            <a:off x="4678474" y="4425512"/>
            <a:ext cx="4465526" cy="707840"/>
          </a:xfrm>
          <a:prstGeom prst="rect">
            <a:avLst/>
          </a:prstGeom>
          <a:noFill/>
          <a:ln w="9525">
            <a:solidFill>
              <a:srgbClr val="FF0000"/>
            </a:solidFill>
            <a:miter lim="800000"/>
            <a:headEnd/>
            <a:tailEnd/>
          </a:ln>
        </p:spPr>
        <p:txBody>
          <a:bodyPr wrap="square" lIns="91394" tIns="45697" rIns="91394" bIns="45697">
            <a:spAutoFit/>
          </a:bodyPr>
          <a:lstStyle/>
          <a:p>
            <a:pPr algn="just"/>
            <a:r>
              <a:rPr lang="en-US" dirty="0">
                <a:solidFill>
                  <a:srgbClr val="000000"/>
                </a:solidFill>
                <a:latin typeface="Times New Roman" pitchFamily="18" charset="0"/>
              </a:rPr>
              <a:t>    </a:t>
            </a:r>
            <a:r>
              <a:rPr lang="en-US" sz="2000" dirty="0" err="1">
                <a:solidFill>
                  <a:srgbClr val="0000FF"/>
                </a:solidFill>
                <a:latin typeface="Times New Roman" pitchFamily="18" charset="0"/>
              </a:rPr>
              <a:t>Tr</a:t>
            </a:r>
            <a:r>
              <a:rPr lang="vi-VN" sz="2000" dirty="0">
                <a:solidFill>
                  <a:srgbClr val="0000FF"/>
                </a:solidFill>
                <a:latin typeface="Times New Roman" pitchFamily="18" charset="0"/>
              </a:rPr>
              <a:t>ư</a:t>
            </a:r>
            <a:r>
              <a:rPr lang="en-US" sz="2000" dirty="0" err="1">
                <a:solidFill>
                  <a:srgbClr val="0000FF"/>
                </a:solidFill>
                <a:latin typeface="Times New Roman" pitchFamily="18" charset="0"/>
              </a:rPr>
              <a:t>ớc</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lúc</a:t>
            </a:r>
            <a:r>
              <a:rPr lang="en-US" sz="2000" dirty="0">
                <a:solidFill>
                  <a:srgbClr val="0000FF"/>
                </a:solidFill>
                <a:latin typeface="Times New Roman" pitchFamily="18" charset="0"/>
              </a:rPr>
              <a:t> hi </a:t>
            </a:r>
            <a:r>
              <a:rPr lang="en-US" sz="2000" dirty="0" err="1">
                <a:solidFill>
                  <a:srgbClr val="0000FF"/>
                </a:solidFill>
                <a:latin typeface="Times New Roman" pitchFamily="18" charset="0"/>
              </a:rPr>
              <a:t>sinh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ông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còn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kịp</a:t>
            </a:r>
            <a:r>
              <a:rPr lang="en-US" sz="2000" dirty="0">
                <a:solidFill>
                  <a:srgbClr val="0000FF"/>
                </a:solidFill>
                <a:latin typeface="Times New Roman" pitchFamily="18" charset="0"/>
              </a:rPr>
              <a:t> </a:t>
            </a:r>
            <a:r>
              <a:rPr lang="vi-VN" sz="2000" dirty="0">
                <a:solidFill>
                  <a:srgbClr val="0000FF"/>
                </a:solidFill>
                <a:latin typeface="Times New Roman" pitchFamily="18" charset="0"/>
              </a:rPr>
              <a:t>đư</a:t>
            </a:r>
            <a:r>
              <a:rPr lang="en-US" sz="2000" dirty="0">
                <a:solidFill>
                  <a:srgbClr val="0000FF"/>
                </a:solidFill>
                <a:latin typeface="Times New Roman" pitchFamily="18" charset="0"/>
              </a:rPr>
              <a:t>a </a:t>
            </a:r>
            <a:r>
              <a:rPr lang="en-US" sz="2000" dirty="0" err="1">
                <a:solidFill>
                  <a:srgbClr val="0000FF"/>
                </a:solidFill>
                <a:latin typeface="Times New Roman" pitchFamily="18" charset="0"/>
              </a:rPr>
              <a:t>cây</a:t>
            </a:r>
            <a:r>
              <a:rPr lang="en-US" sz="2000" dirty="0">
                <a:solidFill>
                  <a:srgbClr val="0000FF"/>
                </a:solidFill>
                <a:latin typeface="Times New Roman" pitchFamily="18" charset="0"/>
              </a:rPr>
              <a:t> l</a:t>
            </a:r>
            <a:r>
              <a:rPr lang="vi-VN" sz="2000" dirty="0">
                <a:solidFill>
                  <a:srgbClr val="0000FF"/>
                </a:solidFill>
                <a:latin typeface="Times New Roman" pitchFamily="18" charset="0"/>
              </a:rPr>
              <a:t>ư</a:t>
            </a:r>
            <a:r>
              <a:rPr lang="en-US" sz="2000" dirty="0" err="1">
                <a:solidFill>
                  <a:srgbClr val="0000FF"/>
                </a:solidFill>
                <a:latin typeface="Times New Roman" pitchFamily="18" charset="0"/>
              </a:rPr>
              <a:t>ợc</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cho</a:t>
            </a:r>
            <a:r>
              <a:rPr lang="en-US" sz="2000" dirty="0">
                <a:solidFill>
                  <a:srgbClr val="0000FF"/>
                </a:solidFill>
                <a:latin typeface="Times New Roman" pitchFamily="18" charset="0"/>
              </a:rPr>
              <a:t> ng</a:t>
            </a:r>
            <a:r>
              <a:rPr lang="vi-VN" sz="2000" dirty="0">
                <a:solidFill>
                  <a:srgbClr val="0000FF"/>
                </a:solidFill>
                <a:latin typeface="Times New Roman" pitchFamily="18" charset="0"/>
              </a:rPr>
              <a:t>ư</a:t>
            </a:r>
            <a:r>
              <a:rPr lang="en-US" sz="2000" dirty="0" err="1">
                <a:solidFill>
                  <a:srgbClr val="0000FF"/>
                </a:solidFill>
                <a:latin typeface="Times New Roman" pitchFamily="18" charset="0"/>
              </a:rPr>
              <a:t>ời</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bạn</a:t>
            </a:r>
            <a:r>
              <a:rPr lang="en-US" sz="2000" dirty="0">
                <a:solidFill>
                  <a:srgbClr val="0000FF"/>
                </a:solidFill>
                <a:latin typeface="Times New Roman" pitchFamily="18" charset="0"/>
              </a:rPr>
              <a:t>. </a:t>
            </a:r>
          </a:p>
        </p:txBody>
      </p:sp>
      <p:pic>
        <p:nvPicPr>
          <p:cNvPr id="32787" name="Picture 19" descr="VAN THAOGIANG 14"/>
          <p:cNvPicPr>
            <a:picLocks noChangeAspect="1" noChangeArrowheads="1"/>
          </p:cNvPicPr>
          <p:nvPr/>
        </p:nvPicPr>
        <p:blipFill>
          <a:blip r:embed="rId3" cstate="print"/>
          <a:srcRect/>
          <a:stretch>
            <a:fillRect/>
          </a:stretch>
        </p:blipFill>
        <p:spPr bwMode="auto">
          <a:xfrm>
            <a:off x="12528" y="2674145"/>
            <a:ext cx="4562650" cy="1751343"/>
          </a:xfrm>
          <a:prstGeom prst="rect">
            <a:avLst/>
          </a:prstGeom>
          <a:noFill/>
          <a:ln w="9525">
            <a:noFill/>
            <a:miter lim="800000"/>
            <a:headEnd/>
            <a:tailEnd/>
          </a:ln>
        </p:spPr>
      </p:pic>
      <p:pic>
        <p:nvPicPr>
          <p:cNvPr id="32788" name="Picture 20" descr="VAN THAOGIANG 3"/>
          <p:cNvPicPr>
            <a:picLocks noChangeAspect="1" noChangeArrowheads="1"/>
          </p:cNvPicPr>
          <p:nvPr/>
        </p:nvPicPr>
        <p:blipFill>
          <a:blip r:embed="rId4" cstate="print"/>
          <a:srcRect/>
          <a:stretch>
            <a:fillRect/>
          </a:stretch>
        </p:blipFill>
        <p:spPr bwMode="auto">
          <a:xfrm>
            <a:off x="12526" y="514351"/>
            <a:ext cx="4559474" cy="1491854"/>
          </a:xfrm>
          <a:prstGeom prst="rect">
            <a:avLst/>
          </a:prstGeom>
          <a:noFill/>
          <a:ln w="9525">
            <a:noFill/>
            <a:miter lim="800000"/>
            <a:headEnd/>
            <a:tailEnd/>
          </a:ln>
        </p:spPr>
      </p:pic>
      <p:pic>
        <p:nvPicPr>
          <p:cNvPr id="32789" name="Picture 21" descr="hinh5"/>
          <p:cNvPicPr>
            <a:picLocks noChangeAspect="1" noChangeArrowheads="1"/>
          </p:cNvPicPr>
          <p:nvPr/>
        </p:nvPicPr>
        <p:blipFill>
          <a:blip r:embed="rId5" cstate="print"/>
          <a:srcRect/>
          <a:stretch>
            <a:fillRect/>
          </a:stretch>
        </p:blipFill>
        <p:spPr bwMode="auto">
          <a:xfrm>
            <a:off x="4654495" y="2685424"/>
            <a:ext cx="4495799" cy="1728788"/>
          </a:xfrm>
          <a:prstGeom prst="rect">
            <a:avLst/>
          </a:prstGeom>
          <a:noFill/>
          <a:ln w="9525">
            <a:noFill/>
            <a:miter lim="800000"/>
            <a:headEnd/>
            <a:tailEnd/>
          </a:ln>
        </p:spPr>
      </p:pic>
    </p:spTree>
    <p:extLst>
      <p:ext uri="{BB962C8B-B14F-4D97-AF65-F5344CB8AC3E}">
        <p14:creationId xmlns:p14="http://schemas.microsoft.com/office/powerpoint/2010/main" val="3085321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diamond(in)">
                                      <p:cBhvr>
                                        <p:cTn id="7" dur="2000"/>
                                        <p:tgtEl>
                                          <p:spTgt spid="32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2788"/>
                                        </p:tgtEl>
                                        <p:attrNameLst>
                                          <p:attrName>style.visibility</p:attrName>
                                        </p:attrNameLst>
                                      </p:cBhvr>
                                      <p:to>
                                        <p:strVal val="visible"/>
                                      </p:to>
                                    </p:set>
                                    <p:animEffect transition="in" filter="diamond(in)">
                                      <p:cBhvr>
                                        <p:cTn id="12" dur="2000"/>
                                        <p:tgtEl>
                                          <p:spTgt spid="32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box(in)">
                                      <p:cBhvr>
                                        <p:cTn id="17" dur="500"/>
                                        <p:tgtEl>
                                          <p:spTgt spid="3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32787"/>
                                        </p:tgtEl>
                                        <p:attrNameLst>
                                          <p:attrName>style.visibility</p:attrName>
                                        </p:attrNameLst>
                                      </p:cBhvr>
                                      <p:to>
                                        <p:strVal val="visible"/>
                                      </p:to>
                                    </p:set>
                                    <p:anim calcmode="lin" valueType="num">
                                      <p:cBhvr>
                                        <p:cTn id="22" dur="1000" fill="hold"/>
                                        <p:tgtEl>
                                          <p:spTgt spid="32787"/>
                                        </p:tgtEl>
                                        <p:attrNameLst>
                                          <p:attrName>ppt_x</p:attrName>
                                        </p:attrNameLst>
                                      </p:cBhvr>
                                      <p:tavLst>
                                        <p:tav tm="0">
                                          <p:val>
                                            <p:strVal val="#ppt_x-.2"/>
                                          </p:val>
                                        </p:tav>
                                        <p:tav tm="100000">
                                          <p:val>
                                            <p:strVal val="#ppt_x"/>
                                          </p:val>
                                        </p:tav>
                                      </p:tavLst>
                                    </p:anim>
                                    <p:anim calcmode="lin" valueType="num">
                                      <p:cBhvr>
                                        <p:cTn id="23"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27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2789"/>
                                        </p:tgtEl>
                                        <p:attrNameLst>
                                          <p:attrName>style.visibility</p:attrName>
                                        </p:attrNameLst>
                                      </p:cBhvr>
                                      <p:to>
                                        <p:strVal val="visible"/>
                                      </p:to>
                                    </p:set>
                                    <p:anim calcmode="lin" valueType="num">
                                      <p:cBhvr additive="base">
                                        <p:cTn id="29" dur="500" fill="hold"/>
                                        <p:tgtEl>
                                          <p:spTgt spid="32789"/>
                                        </p:tgtEl>
                                        <p:attrNameLst>
                                          <p:attrName>ppt_x</p:attrName>
                                        </p:attrNameLst>
                                      </p:cBhvr>
                                      <p:tavLst>
                                        <p:tav tm="0">
                                          <p:val>
                                            <p:strVal val="#ppt_x"/>
                                          </p:val>
                                        </p:tav>
                                        <p:tav tm="100000">
                                          <p:val>
                                            <p:strVal val="#ppt_x"/>
                                          </p:val>
                                        </p:tav>
                                      </p:tavLst>
                                    </p:anim>
                                    <p:anim calcmode="lin" valueType="num">
                                      <p:cBhvr additive="base">
                                        <p:cTn id="30" dur="500" fill="hold"/>
                                        <p:tgtEl>
                                          <p:spTgt spid="3278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2783"/>
                                        </p:tgtEl>
                                        <p:attrNameLst>
                                          <p:attrName>style.visibility</p:attrName>
                                        </p:attrNameLst>
                                      </p:cBhvr>
                                      <p:to>
                                        <p:strVal val="visible"/>
                                      </p:to>
                                    </p:set>
                                    <p:anim calcmode="discrete" valueType="clr">
                                      <p:cBhvr override="childStyle">
                                        <p:cTn id="35" dur="80"/>
                                        <p:tgtEl>
                                          <p:spTgt spid="3278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2783"/>
                                        </p:tgtEl>
                                        <p:attrNameLst>
                                          <p:attrName>fillcolor</p:attrName>
                                        </p:attrNameLst>
                                      </p:cBhvr>
                                      <p:tavLst>
                                        <p:tav tm="0">
                                          <p:val>
                                            <p:clrVal>
                                              <a:schemeClr val="accent2"/>
                                            </p:clrVal>
                                          </p:val>
                                        </p:tav>
                                        <p:tav tm="50000">
                                          <p:val>
                                            <p:clrVal>
                                              <a:schemeClr val="hlink"/>
                                            </p:clrVal>
                                          </p:val>
                                        </p:tav>
                                      </p:tavLst>
                                    </p:anim>
                                    <p:set>
                                      <p:cBhvr>
                                        <p:cTn id="37" dur="80"/>
                                        <p:tgtEl>
                                          <p:spTgt spid="32783"/>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2784"/>
                                        </p:tgtEl>
                                        <p:attrNameLst>
                                          <p:attrName>style.visibility</p:attrName>
                                        </p:attrNameLst>
                                      </p:cBhvr>
                                      <p:to>
                                        <p:strVal val="visible"/>
                                      </p:to>
                                    </p:set>
                                    <p:anim calcmode="discrete" valueType="clr">
                                      <p:cBhvr override="childStyle">
                                        <p:cTn id="40" dur="80"/>
                                        <p:tgtEl>
                                          <p:spTgt spid="3278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2784"/>
                                        </p:tgtEl>
                                        <p:attrNameLst>
                                          <p:attrName>fillcolor</p:attrName>
                                        </p:attrNameLst>
                                      </p:cBhvr>
                                      <p:tavLst>
                                        <p:tav tm="0">
                                          <p:val>
                                            <p:clrVal>
                                              <a:schemeClr val="accent2"/>
                                            </p:clrVal>
                                          </p:val>
                                        </p:tav>
                                        <p:tav tm="50000">
                                          <p:val>
                                            <p:clrVal>
                                              <a:schemeClr val="hlink"/>
                                            </p:clrVal>
                                          </p:val>
                                        </p:tav>
                                      </p:tavLst>
                                    </p:anim>
                                    <p:set>
                                      <p:cBhvr>
                                        <p:cTn id="42" dur="80"/>
                                        <p:tgtEl>
                                          <p:spTgt spid="32784"/>
                                        </p:tgtEl>
                                        <p:attrNameLst>
                                          <p:attrName>fill.type</p:attrName>
                                        </p:attrNameLst>
                                      </p:cBhvr>
                                      <p:to>
                                        <p:strVal val="solid"/>
                                      </p:to>
                                    </p:set>
                                  </p:childTnLst>
                                </p:cTn>
                              </p:par>
                              <p:par>
                                <p:cTn id="43" presetID="27" presetClass="entr" presetSubtype="0" fill="hold" grpId="0" nodeType="withEffect">
                                  <p:stCondLst>
                                    <p:cond delay="0"/>
                                  </p:stCondLst>
                                  <p:iterate type="lt">
                                    <p:tmPct val="50000"/>
                                  </p:iterate>
                                  <p:childTnLst>
                                    <p:set>
                                      <p:cBhvr>
                                        <p:cTn id="44" dur="1" fill="hold">
                                          <p:stCondLst>
                                            <p:cond delay="0"/>
                                          </p:stCondLst>
                                        </p:cTn>
                                        <p:tgtEl>
                                          <p:spTgt spid="32785"/>
                                        </p:tgtEl>
                                        <p:attrNameLst>
                                          <p:attrName>style.visibility</p:attrName>
                                        </p:attrNameLst>
                                      </p:cBhvr>
                                      <p:to>
                                        <p:strVal val="visible"/>
                                      </p:to>
                                    </p:set>
                                    <p:anim calcmode="discrete" valueType="clr">
                                      <p:cBhvr override="childStyle">
                                        <p:cTn id="45" dur="80"/>
                                        <p:tgtEl>
                                          <p:spTgt spid="3278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32785"/>
                                        </p:tgtEl>
                                        <p:attrNameLst>
                                          <p:attrName>fillcolor</p:attrName>
                                        </p:attrNameLst>
                                      </p:cBhvr>
                                      <p:tavLst>
                                        <p:tav tm="0">
                                          <p:val>
                                            <p:clrVal>
                                              <a:schemeClr val="accent2"/>
                                            </p:clrVal>
                                          </p:val>
                                        </p:tav>
                                        <p:tav tm="50000">
                                          <p:val>
                                            <p:clrVal>
                                              <a:schemeClr val="hlink"/>
                                            </p:clrVal>
                                          </p:val>
                                        </p:tav>
                                      </p:tavLst>
                                    </p:anim>
                                    <p:set>
                                      <p:cBhvr>
                                        <p:cTn id="47" dur="80"/>
                                        <p:tgtEl>
                                          <p:spTgt spid="32785"/>
                                        </p:tgtEl>
                                        <p:attrNameLst>
                                          <p:attrName>fill.type</p:attrName>
                                        </p:attrNameLst>
                                      </p:cBhvr>
                                      <p:to>
                                        <p:strVal val="solid"/>
                                      </p:to>
                                    </p:set>
                                  </p:childTnLst>
                                </p:cTn>
                              </p:par>
                              <p:par>
                                <p:cTn id="48" presetID="27" presetClass="entr" presetSubtype="0" fill="hold" grpId="0" nodeType="withEffect">
                                  <p:stCondLst>
                                    <p:cond delay="0"/>
                                  </p:stCondLst>
                                  <p:iterate type="lt">
                                    <p:tmPct val="50000"/>
                                  </p:iterate>
                                  <p:childTnLst>
                                    <p:set>
                                      <p:cBhvr>
                                        <p:cTn id="49" dur="1" fill="hold">
                                          <p:stCondLst>
                                            <p:cond delay="0"/>
                                          </p:stCondLst>
                                        </p:cTn>
                                        <p:tgtEl>
                                          <p:spTgt spid="32786"/>
                                        </p:tgtEl>
                                        <p:attrNameLst>
                                          <p:attrName>style.visibility</p:attrName>
                                        </p:attrNameLst>
                                      </p:cBhvr>
                                      <p:to>
                                        <p:strVal val="visible"/>
                                      </p:to>
                                    </p:set>
                                    <p:anim calcmode="discrete" valueType="clr">
                                      <p:cBhvr override="childStyle">
                                        <p:cTn id="50" dur="80"/>
                                        <p:tgtEl>
                                          <p:spTgt spid="32786"/>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2786"/>
                                        </p:tgtEl>
                                        <p:attrNameLst>
                                          <p:attrName>fillcolor</p:attrName>
                                        </p:attrNameLst>
                                      </p:cBhvr>
                                      <p:tavLst>
                                        <p:tav tm="0">
                                          <p:val>
                                            <p:clrVal>
                                              <a:schemeClr val="accent2"/>
                                            </p:clrVal>
                                          </p:val>
                                        </p:tav>
                                        <p:tav tm="50000">
                                          <p:val>
                                            <p:clrVal>
                                              <a:schemeClr val="hlink"/>
                                            </p:clrVal>
                                          </p:val>
                                        </p:tav>
                                      </p:tavLst>
                                    </p:anim>
                                    <p:set>
                                      <p:cBhvr>
                                        <p:cTn id="52" dur="80"/>
                                        <p:tgtEl>
                                          <p:spTgt spid="327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83" grpId="0" animBg="1"/>
      <p:bldP spid="32784" grpId="0" animBg="1"/>
      <p:bldP spid="32785" grpId="0" animBg="1"/>
      <p:bldP spid="327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0&quot;/&gt;&lt;/object&gt;&lt;object type=&quot;3&quot; unique_id=&quot;10005&quot;&gt;&lt;property id=&quot;20148&quot; value=&quot;5&quot;/&gt;&lt;property id=&quot;20300&quot; value=&quot;Slide 2&quot;/&gt;&lt;property id=&quot;20307&quot; value=&quot;265&quot;/&gt;&lt;/object&gt;&lt;object type=&quot;3&quot; unique_id=&quot;10006&quot;&gt;&lt;property id=&quot;20148&quot; value=&quot;5&quot;/&gt;&lt;property id=&quot;20300&quot; value=&quot;Slide 3&quot;/&gt;&lt;property id=&quot;20307&quot; value=&quot;287&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84&quot;/&gt;&lt;/object&gt;&lt;object type=&quot;3&quot; unique_id=&quot;10012&quot;&gt;&lt;property id=&quot;20148&quot; value=&quot;5&quot;/&gt;&lt;property id=&quot;20300&quot; value=&quot;Slide 9&quot;/&gt;&lt;property id=&quot;20307&quot; value=&quot;275&quot;/&gt;&lt;/object&gt;&lt;object type=&quot;3&quot; unique_id=&quot;10013&quot;&gt;&lt;property id=&quot;20148&quot; value=&quot;5&quot;/&gt;&lt;property id=&quot;20300&quot; value=&quot;Slide 10&quot;/&gt;&lt;property id=&quot;20307&quot; value=&quot;288&quot;/&gt;&lt;/object&gt;&lt;object type=&quot;3&quot; unique_id=&quot;10014&quot;&gt;&lt;property id=&quot;20148&quot; value=&quot;5&quot;/&gt;&lt;property id=&quot;20300&quot; value=&quot;Slide 11&quot;/&gt;&lt;property id=&quot;20307&quot; value=&quot;289&quot;/&gt;&lt;/object&gt;&lt;object type=&quot;3&quot; unique_id=&quot;10015&quot;&gt;&lt;property id=&quot;20148&quot; value=&quot;5&quot;/&gt;&lt;property id=&quot;20300&quot; value=&quot;Slide 12 - &amp;quot;B. Nhân vật ông Sáu – người cha:&amp;#x0D;&amp;#x0A;&amp;quot;&quot;/&gt;&lt;property id=&quot;20307&quot; value=&quot;290&quot;/&gt;&lt;/object&gt;&lt;object type=&quot;3&quot; unique_id=&quot;10016&quot;&gt;&lt;property id=&quot;20148&quot; value=&quot;5&quot;/&gt;&lt;property id=&quot;20300&quot; value=&quot;Slide 13&quot;/&gt;&lt;property id=&quot;20307&quot; value=&quot;292&quot;/&gt;&lt;/object&gt;&lt;object type=&quot;3&quot; unique_id=&quot;10017&quot;&gt;&lt;property id=&quot;20148&quot; value=&quot;5&quot;/&gt;&lt;property id=&quot;20300&quot; value=&quot;Slide 14 - &amp;quot;Sơ kết:&amp;quot;&quot;/&gt;&lt;property id=&quot;20307&quot; value=&quot;293&quot;/&gt;&lt;/object&gt;&lt;object type=&quot;3&quot; unique_id=&quot;10018&quot;&gt;&lt;property id=&quot;20148&quot; value=&quot;5&quot;/&gt;&lt;property id=&quot;20300&quot; value=&quot;Slide 15&quot;/&gt;&lt;property id=&quot;20307&quot; value=&quot;291&quot;/&gt;&lt;/object&gt;&lt;object type=&quot;3&quot; unique_id=&quot;10019&quot;&gt;&lt;property id=&quot;20148&quot; value=&quot;5&quot;/&gt;&lt;property id=&quot;20300&quot; value=&quot;Slide 16&quot;/&gt;&lt;property id=&quot;20307&quot; value=&quot;286&quot;/&gt;&lt;/object&gt;&lt;object type=&quot;3&quot; unique_id=&quot;10020&quot;&gt;&lt;property id=&quot;20148&quot; value=&quot;5&quot;/&gt;&lt;property id=&quot;20300&quot; value=&quot;Slide 17&quot;/&gt;&lt;property id=&quot;20307&quot; value=&quot;276&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2638</TotalTime>
  <Words>2270</Words>
  <Application>Microsoft Office PowerPoint</Application>
  <PresentationFormat>On-screen Show (16:9)</PresentationFormat>
  <Paragraphs>171</Paragraphs>
  <Slides>33</Slides>
  <Notes>0</Notes>
  <HiddenSlides>0</HiddenSlides>
  <MMClips>0</MMClips>
  <ScaleCrop>false</ScaleCrop>
  <HeadingPairs>
    <vt:vector size="4" baseType="variant">
      <vt:variant>
        <vt:lpstr>Theme</vt:lpstr>
      </vt:variant>
      <vt:variant>
        <vt:i4>11</vt:i4>
      </vt:variant>
      <vt:variant>
        <vt:lpstr>Slide Titles</vt:lpstr>
      </vt:variant>
      <vt:variant>
        <vt:i4>33</vt:i4>
      </vt:variant>
    </vt:vector>
  </HeadingPairs>
  <TitlesOfParts>
    <vt:vector size="44" baseType="lpstr">
      <vt:lpstr>Default Design</vt:lpstr>
      <vt:lpstr>1_Default Design</vt:lpstr>
      <vt:lpstr>Office Theme</vt:lpstr>
      <vt:lpstr>2_Default Design</vt:lpstr>
      <vt:lpstr>1_Office Theme</vt:lpstr>
      <vt:lpstr>2_Office Theme</vt:lpstr>
      <vt:lpstr>Chủ đề Office</vt:lpstr>
      <vt:lpstr>3_Office Theme</vt:lpstr>
      <vt:lpstr>4_Office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THCS An 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Dong Hai</dc:creator>
  <cp:lastModifiedBy>TV</cp:lastModifiedBy>
  <cp:revision>335</cp:revision>
  <dcterms:created xsi:type="dcterms:W3CDTF">2002-12-31T17:21:57Z</dcterms:created>
  <dcterms:modified xsi:type="dcterms:W3CDTF">2021-12-22T07:41:59Z</dcterms:modified>
</cp:coreProperties>
</file>